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 id="2147483709" r:id="rId2"/>
  </p:sldMasterIdLst>
  <p:notesMasterIdLst>
    <p:notesMasterId r:id="rId26"/>
  </p:notesMasterIdLst>
  <p:handoutMasterIdLst>
    <p:handoutMasterId r:id="rId27"/>
  </p:handoutMasterIdLst>
  <p:sldIdLst>
    <p:sldId id="817" r:id="rId3"/>
    <p:sldId id="807" r:id="rId4"/>
    <p:sldId id="806" r:id="rId5"/>
    <p:sldId id="808" r:id="rId6"/>
    <p:sldId id="823" r:id="rId7"/>
    <p:sldId id="818" r:id="rId8"/>
    <p:sldId id="809" r:id="rId9"/>
    <p:sldId id="810" r:id="rId10"/>
    <p:sldId id="825" r:id="rId11"/>
    <p:sldId id="811" r:id="rId12"/>
    <p:sldId id="824" r:id="rId13"/>
    <p:sldId id="827" r:id="rId14"/>
    <p:sldId id="812" r:id="rId15"/>
    <p:sldId id="813" r:id="rId16"/>
    <p:sldId id="814" r:id="rId17"/>
    <p:sldId id="815" r:id="rId18"/>
    <p:sldId id="820" r:id="rId19"/>
    <p:sldId id="819" r:id="rId20"/>
    <p:sldId id="821" r:id="rId21"/>
    <p:sldId id="826" r:id="rId22"/>
    <p:sldId id="803" r:id="rId23"/>
    <p:sldId id="816" r:id="rId24"/>
    <p:sldId id="802" r:id="rId25"/>
  </p:sldIdLst>
  <p:sldSz cx="12192000" cy="6858000"/>
  <p:notesSz cx="6867525" cy="9994900"/>
  <p:custDataLst>
    <p:tags r:id="rId28"/>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AE14051-22B5-4032-BE51-376B18B26805}">
          <p14:sldIdLst>
            <p14:sldId id="817"/>
            <p14:sldId id="807"/>
            <p14:sldId id="806"/>
            <p14:sldId id="808"/>
            <p14:sldId id="823"/>
            <p14:sldId id="818"/>
            <p14:sldId id="809"/>
            <p14:sldId id="810"/>
            <p14:sldId id="825"/>
            <p14:sldId id="811"/>
            <p14:sldId id="824"/>
            <p14:sldId id="827"/>
            <p14:sldId id="812"/>
            <p14:sldId id="813"/>
            <p14:sldId id="814"/>
            <p14:sldId id="815"/>
            <p14:sldId id="820"/>
            <p14:sldId id="819"/>
            <p14:sldId id="821"/>
            <p14:sldId id="826"/>
            <p14:sldId id="803"/>
            <p14:sldId id="816"/>
          </p14:sldIdLst>
        </p14:section>
        <p14:section name="Services" id="{50A7814A-8E8D-4CF8-B624-D93066C35EDF}">
          <p14:sldIdLst>
            <p14:sldId id="802"/>
          </p14:sldIdLst>
        </p14:section>
      </p14:sectionLst>
    </p:ext>
    <p:ext uri="{EFAFB233-063F-42B5-8137-9DF3F51BA10A}">
      <p15:sldGuideLst xmlns:p15="http://schemas.microsoft.com/office/powerpoint/2012/main">
        <p15:guide id="1" orient="horz" userDrawn="1">
          <p15:clr>
            <a:srgbClr val="A4A3A4"/>
          </p15:clr>
        </p15:guide>
        <p15:guide id="2" userDrawn="1">
          <p15:clr>
            <a:srgbClr val="A4A3A4"/>
          </p15:clr>
        </p15:guide>
      </p15:sldGuideLst>
    </p:ext>
    <p:ext uri="{2D200454-40CA-4A62-9FC3-DE9A4176ACB9}">
      <p15:notesGuideLst xmlns:p15="http://schemas.microsoft.com/office/powerpoint/2012/main">
        <p15:guide id="1" orient="horz" pos="3149">
          <p15:clr>
            <a:srgbClr val="A4A3A4"/>
          </p15:clr>
        </p15:guide>
        <p15:guide id="2" pos="216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hil Spokas" initials="PS" lastIdx="2" clrIdx="0">
    <p:extLst>
      <p:ext uri="{19B8F6BF-5375-455C-9EA6-DF929625EA0E}">
        <p15:presenceInfo xmlns:p15="http://schemas.microsoft.com/office/powerpoint/2012/main" userId="83a51e91ae43801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7407"/>
    <a:srgbClr val="5497D4"/>
    <a:srgbClr val="0B0E1F"/>
    <a:srgbClr val="23282D"/>
    <a:srgbClr val="5C6B7A"/>
    <a:srgbClr val="111369"/>
    <a:srgbClr val="3333CC"/>
    <a:srgbClr val="53F3C9"/>
    <a:srgbClr val="71829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37" autoAdjust="0"/>
    <p:restoredTop sz="86074" autoAdjust="0"/>
  </p:normalViewPr>
  <p:slideViewPr>
    <p:cSldViewPr snapToGrid="0" snapToObjects="1" showGuides="1">
      <p:cViewPr>
        <p:scale>
          <a:sx n="80" d="100"/>
          <a:sy n="80" d="100"/>
        </p:scale>
        <p:origin x="30" y="102"/>
      </p:cViewPr>
      <p:guideLst>
        <p:guide orient="horz"/>
        <p:guide/>
      </p:guideLst>
    </p:cSldViewPr>
  </p:slideViewPr>
  <p:outlineViewPr>
    <p:cViewPr>
      <p:scale>
        <a:sx n="33" d="100"/>
        <a:sy n="33" d="100"/>
      </p:scale>
      <p:origin x="0" y="0"/>
    </p:cViewPr>
  </p:outlineViewPr>
  <p:notesTextViewPr>
    <p:cViewPr>
      <p:scale>
        <a:sx n="3" d="2"/>
        <a:sy n="3" d="2"/>
      </p:scale>
      <p:origin x="0" y="0"/>
    </p:cViewPr>
  </p:notesTextViewPr>
  <p:sorterViewPr>
    <p:cViewPr>
      <p:scale>
        <a:sx n="110" d="100"/>
        <a:sy n="110" d="100"/>
      </p:scale>
      <p:origin x="0" y="0"/>
    </p:cViewPr>
  </p:sorterViewPr>
  <p:notesViewPr>
    <p:cSldViewPr snapToGrid="0" snapToObjects="1">
      <p:cViewPr varScale="1">
        <p:scale>
          <a:sx n="52" d="100"/>
          <a:sy n="52" d="100"/>
        </p:scale>
        <p:origin x="2118" y="84"/>
      </p:cViewPr>
      <p:guideLst>
        <p:guide orient="horz" pos="3149"/>
        <p:guide pos="216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handoutMaster" Target="handoutMasters/handoutMaster1.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D8BFDF-D319-448A-8C47-38A66B7E34B5}"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E53A1C47-EF46-419A-A0A2-664A18EAC8DE}">
      <dgm:prSet phldrT="[Text]"/>
      <dgm:spPr/>
      <dgm:t>
        <a:bodyPr/>
        <a:lstStyle/>
        <a:p>
          <a:r>
            <a:rPr lang="en-US" dirty="0" smtClean="0"/>
            <a:t>(job)</a:t>
          </a:r>
          <a:br>
            <a:rPr lang="en-US" dirty="0" smtClean="0"/>
          </a:br>
          <a:r>
            <a:rPr lang="en-US" dirty="0" smtClean="0"/>
            <a:t>misery</a:t>
          </a:r>
          <a:endParaRPr lang="en-US" dirty="0"/>
        </a:p>
      </dgm:t>
    </dgm:pt>
    <dgm:pt modelId="{D02519F7-66ED-4838-A278-6D72BD55C1C8}" type="parTrans" cxnId="{F6255F3E-FB86-4791-B1F4-ABF30C10500F}">
      <dgm:prSet/>
      <dgm:spPr/>
      <dgm:t>
        <a:bodyPr/>
        <a:lstStyle/>
        <a:p>
          <a:endParaRPr lang="en-US"/>
        </a:p>
      </dgm:t>
    </dgm:pt>
    <dgm:pt modelId="{BDF5C77A-79DE-4473-8517-489E68B0F4F9}" type="sibTrans" cxnId="{F6255F3E-FB86-4791-B1F4-ABF30C10500F}">
      <dgm:prSet/>
      <dgm:spPr/>
      <dgm:t>
        <a:bodyPr/>
        <a:lstStyle/>
        <a:p>
          <a:endParaRPr lang="en-US"/>
        </a:p>
      </dgm:t>
    </dgm:pt>
    <dgm:pt modelId="{CE84EFF3-640E-4C3A-AF1D-32A6670FDF15}">
      <dgm:prSet phldrT="[Text]"/>
      <dgm:spPr/>
      <dgm:t>
        <a:bodyPr/>
        <a:lstStyle/>
        <a:p>
          <a:r>
            <a:rPr lang="en-US" dirty="0" smtClean="0"/>
            <a:t>anonymity</a:t>
          </a:r>
          <a:endParaRPr lang="en-US" dirty="0"/>
        </a:p>
      </dgm:t>
    </dgm:pt>
    <dgm:pt modelId="{C102D15D-7D64-4324-A481-01F564BFCAF6}" type="parTrans" cxnId="{3B05598D-AA83-4053-81B5-6F44917707B5}">
      <dgm:prSet/>
      <dgm:spPr/>
      <dgm:t>
        <a:bodyPr/>
        <a:lstStyle/>
        <a:p>
          <a:endParaRPr lang="en-US"/>
        </a:p>
      </dgm:t>
    </dgm:pt>
    <dgm:pt modelId="{1D77CB7D-1859-4590-9360-388D3B6075AA}" type="sibTrans" cxnId="{3B05598D-AA83-4053-81B5-6F44917707B5}">
      <dgm:prSet/>
      <dgm:spPr/>
      <dgm:t>
        <a:bodyPr/>
        <a:lstStyle/>
        <a:p>
          <a:endParaRPr lang="en-US"/>
        </a:p>
      </dgm:t>
    </dgm:pt>
    <dgm:pt modelId="{4FF7FBF9-A3A0-4627-9CC6-7197F22930F1}">
      <dgm:prSet phldrT="[Text]"/>
      <dgm:spPr/>
      <dgm:t>
        <a:bodyPr/>
        <a:lstStyle/>
        <a:p>
          <a:r>
            <a:rPr lang="en-US" dirty="0" smtClean="0"/>
            <a:t>irrelevance</a:t>
          </a:r>
          <a:endParaRPr lang="en-US" dirty="0"/>
        </a:p>
      </dgm:t>
    </dgm:pt>
    <dgm:pt modelId="{C8D85B4D-19CD-448C-A565-15CBAAACCBE4}" type="parTrans" cxnId="{00EAF7FE-60DE-4F0A-9026-DEFEB6F3BE5B}">
      <dgm:prSet/>
      <dgm:spPr/>
      <dgm:t>
        <a:bodyPr/>
        <a:lstStyle/>
        <a:p>
          <a:endParaRPr lang="en-US"/>
        </a:p>
      </dgm:t>
    </dgm:pt>
    <dgm:pt modelId="{87699F80-2CA6-43C2-B018-572166017490}" type="sibTrans" cxnId="{00EAF7FE-60DE-4F0A-9026-DEFEB6F3BE5B}">
      <dgm:prSet/>
      <dgm:spPr/>
      <dgm:t>
        <a:bodyPr/>
        <a:lstStyle/>
        <a:p>
          <a:endParaRPr lang="en-US"/>
        </a:p>
      </dgm:t>
    </dgm:pt>
    <dgm:pt modelId="{A70BDAE6-1391-4728-A56E-960C56FFF479}">
      <dgm:prSet phldrT="[Text]"/>
      <dgm:spPr/>
      <dgm:t>
        <a:bodyPr/>
        <a:lstStyle/>
        <a:p>
          <a:r>
            <a:rPr lang="en-US" dirty="0" smtClean="0"/>
            <a:t>immeasurable</a:t>
          </a:r>
          <a:endParaRPr lang="en-US" dirty="0"/>
        </a:p>
      </dgm:t>
    </dgm:pt>
    <dgm:pt modelId="{84ABC3D0-511E-4BBB-A5ED-D9B1C82DFEA3}" type="sibTrans" cxnId="{FB9D7C85-7B30-4769-AF23-DC6406280A55}">
      <dgm:prSet/>
      <dgm:spPr/>
      <dgm:t>
        <a:bodyPr/>
        <a:lstStyle/>
        <a:p>
          <a:endParaRPr lang="en-US"/>
        </a:p>
      </dgm:t>
    </dgm:pt>
    <dgm:pt modelId="{4A0A27E7-62D8-4C62-8221-797DFDE88663}" type="parTrans" cxnId="{FB9D7C85-7B30-4769-AF23-DC6406280A55}">
      <dgm:prSet/>
      <dgm:spPr/>
      <dgm:t>
        <a:bodyPr/>
        <a:lstStyle/>
        <a:p>
          <a:endParaRPr lang="en-US"/>
        </a:p>
      </dgm:t>
    </dgm:pt>
    <dgm:pt modelId="{F173915C-386F-47F9-90A3-2D153343D7F4}" type="pres">
      <dgm:prSet presAssocID="{A3D8BFDF-D319-448A-8C47-38A66B7E34B5}" presName="cycle" presStyleCnt="0">
        <dgm:presLayoutVars>
          <dgm:chMax val="1"/>
          <dgm:dir/>
          <dgm:animLvl val="ctr"/>
          <dgm:resizeHandles val="exact"/>
        </dgm:presLayoutVars>
      </dgm:prSet>
      <dgm:spPr/>
      <dgm:t>
        <a:bodyPr/>
        <a:lstStyle/>
        <a:p>
          <a:endParaRPr lang="en-US"/>
        </a:p>
      </dgm:t>
    </dgm:pt>
    <dgm:pt modelId="{72540B0A-49DD-4CF3-BBC9-4FC300C1DA06}" type="pres">
      <dgm:prSet presAssocID="{E53A1C47-EF46-419A-A0A2-664A18EAC8DE}" presName="centerShape" presStyleLbl="node0" presStyleIdx="0" presStyleCnt="1"/>
      <dgm:spPr/>
      <dgm:t>
        <a:bodyPr/>
        <a:lstStyle/>
        <a:p>
          <a:endParaRPr lang="en-US"/>
        </a:p>
      </dgm:t>
    </dgm:pt>
    <dgm:pt modelId="{F8BA8016-9E92-4069-A0CF-032AECD96F4C}" type="pres">
      <dgm:prSet presAssocID="{C102D15D-7D64-4324-A481-01F564BFCAF6}" presName="parTrans" presStyleLbl="bgSibTrans2D1" presStyleIdx="0" presStyleCnt="3"/>
      <dgm:spPr/>
      <dgm:t>
        <a:bodyPr/>
        <a:lstStyle/>
        <a:p>
          <a:endParaRPr lang="en-US"/>
        </a:p>
      </dgm:t>
    </dgm:pt>
    <dgm:pt modelId="{2B2718F7-6FA5-459D-8BCB-9E748BDEEE2F}" type="pres">
      <dgm:prSet presAssocID="{CE84EFF3-640E-4C3A-AF1D-32A6670FDF15}" presName="node" presStyleLbl="node1" presStyleIdx="0" presStyleCnt="3">
        <dgm:presLayoutVars>
          <dgm:bulletEnabled val="1"/>
        </dgm:presLayoutVars>
      </dgm:prSet>
      <dgm:spPr/>
      <dgm:t>
        <a:bodyPr/>
        <a:lstStyle/>
        <a:p>
          <a:endParaRPr lang="en-US"/>
        </a:p>
      </dgm:t>
    </dgm:pt>
    <dgm:pt modelId="{A6373E12-D12C-432A-86A9-D0F1B55C6FF6}" type="pres">
      <dgm:prSet presAssocID="{4A0A27E7-62D8-4C62-8221-797DFDE88663}" presName="parTrans" presStyleLbl="bgSibTrans2D1" presStyleIdx="1" presStyleCnt="3"/>
      <dgm:spPr/>
      <dgm:t>
        <a:bodyPr/>
        <a:lstStyle/>
        <a:p>
          <a:endParaRPr lang="en-US"/>
        </a:p>
      </dgm:t>
    </dgm:pt>
    <dgm:pt modelId="{DCE6D7BE-C4BB-4AB8-9922-26B060D01875}" type="pres">
      <dgm:prSet presAssocID="{A70BDAE6-1391-4728-A56E-960C56FFF479}" presName="node" presStyleLbl="node1" presStyleIdx="1" presStyleCnt="3">
        <dgm:presLayoutVars>
          <dgm:bulletEnabled val="1"/>
        </dgm:presLayoutVars>
      </dgm:prSet>
      <dgm:spPr/>
      <dgm:t>
        <a:bodyPr/>
        <a:lstStyle/>
        <a:p>
          <a:endParaRPr lang="en-US"/>
        </a:p>
      </dgm:t>
    </dgm:pt>
    <dgm:pt modelId="{4D286F0A-FEEA-4D66-A261-E90C1DE8071B}" type="pres">
      <dgm:prSet presAssocID="{C8D85B4D-19CD-448C-A565-15CBAAACCBE4}" presName="parTrans" presStyleLbl="bgSibTrans2D1" presStyleIdx="2" presStyleCnt="3"/>
      <dgm:spPr/>
      <dgm:t>
        <a:bodyPr/>
        <a:lstStyle/>
        <a:p>
          <a:endParaRPr lang="en-US"/>
        </a:p>
      </dgm:t>
    </dgm:pt>
    <dgm:pt modelId="{76CB8CD5-E52B-4528-A551-32DF2DC76248}" type="pres">
      <dgm:prSet presAssocID="{4FF7FBF9-A3A0-4627-9CC6-7197F22930F1}" presName="node" presStyleLbl="node1" presStyleIdx="2" presStyleCnt="3">
        <dgm:presLayoutVars>
          <dgm:bulletEnabled val="1"/>
        </dgm:presLayoutVars>
      </dgm:prSet>
      <dgm:spPr/>
      <dgm:t>
        <a:bodyPr/>
        <a:lstStyle/>
        <a:p>
          <a:endParaRPr lang="en-US"/>
        </a:p>
      </dgm:t>
    </dgm:pt>
  </dgm:ptLst>
  <dgm:cxnLst>
    <dgm:cxn modelId="{20770B5E-8FE7-47F5-BC43-74D98E83A10D}" type="presOf" srcId="{E53A1C47-EF46-419A-A0A2-664A18EAC8DE}" destId="{72540B0A-49DD-4CF3-BBC9-4FC300C1DA06}" srcOrd="0" destOrd="0" presId="urn:microsoft.com/office/officeart/2005/8/layout/radial4"/>
    <dgm:cxn modelId="{58061B72-8FD6-48AC-8D6D-9043325A2802}" type="presOf" srcId="{CE84EFF3-640E-4C3A-AF1D-32A6670FDF15}" destId="{2B2718F7-6FA5-459D-8BCB-9E748BDEEE2F}" srcOrd="0" destOrd="0" presId="urn:microsoft.com/office/officeart/2005/8/layout/radial4"/>
    <dgm:cxn modelId="{8D96A34E-626F-4CE3-91DB-994AE5CAAE56}" type="presOf" srcId="{4A0A27E7-62D8-4C62-8221-797DFDE88663}" destId="{A6373E12-D12C-432A-86A9-D0F1B55C6FF6}" srcOrd="0" destOrd="0" presId="urn:microsoft.com/office/officeart/2005/8/layout/radial4"/>
    <dgm:cxn modelId="{98F41962-352B-475F-ADEC-C467954EA253}" type="presOf" srcId="{A3D8BFDF-D319-448A-8C47-38A66B7E34B5}" destId="{F173915C-386F-47F9-90A3-2D153343D7F4}" srcOrd="0" destOrd="0" presId="urn:microsoft.com/office/officeart/2005/8/layout/radial4"/>
    <dgm:cxn modelId="{EC3D463B-39E7-4E4C-A368-63B4EA19007F}" type="presOf" srcId="{A70BDAE6-1391-4728-A56E-960C56FFF479}" destId="{DCE6D7BE-C4BB-4AB8-9922-26B060D01875}" srcOrd="0" destOrd="0" presId="urn:microsoft.com/office/officeart/2005/8/layout/radial4"/>
    <dgm:cxn modelId="{F6255F3E-FB86-4791-B1F4-ABF30C10500F}" srcId="{A3D8BFDF-D319-448A-8C47-38A66B7E34B5}" destId="{E53A1C47-EF46-419A-A0A2-664A18EAC8DE}" srcOrd="0" destOrd="0" parTransId="{D02519F7-66ED-4838-A278-6D72BD55C1C8}" sibTransId="{BDF5C77A-79DE-4473-8517-489E68B0F4F9}"/>
    <dgm:cxn modelId="{9039102F-7A3F-4122-BAF0-90861A523FD8}" type="presOf" srcId="{C102D15D-7D64-4324-A481-01F564BFCAF6}" destId="{F8BA8016-9E92-4069-A0CF-032AECD96F4C}" srcOrd="0" destOrd="0" presId="urn:microsoft.com/office/officeart/2005/8/layout/radial4"/>
    <dgm:cxn modelId="{C3311DC5-96CB-4282-ADC6-73A1B0F1A8E0}" type="presOf" srcId="{C8D85B4D-19CD-448C-A565-15CBAAACCBE4}" destId="{4D286F0A-FEEA-4D66-A261-E90C1DE8071B}" srcOrd="0" destOrd="0" presId="urn:microsoft.com/office/officeart/2005/8/layout/radial4"/>
    <dgm:cxn modelId="{3B05598D-AA83-4053-81B5-6F44917707B5}" srcId="{E53A1C47-EF46-419A-A0A2-664A18EAC8DE}" destId="{CE84EFF3-640E-4C3A-AF1D-32A6670FDF15}" srcOrd="0" destOrd="0" parTransId="{C102D15D-7D64-4324-A481-01F564BFCAF6}" sibTransId="{1D77CB7D-1859-4590-9360-388D3B6075AA}"/>
    <dgm:cxn modelId="{FB9D7C85-7B30-4769-AF23-DC6406280A55}" srcId="{E53A1C47-EF46-419A-A0A2-664A18EAC8DE}" destId="{A70BDAE6-1391-4728-A56E-960C56FFF479}" srcOrd="1" destOrd="0" parTransId="{4A0A27E7-62D8-4C62-8221-797DFDE88663}" sibTransId="{84ABC3D0-511E-4BBB-A5ED-D9B1C82DFEA3}"/>
    <dgm:cxn modelId="{65FDCC3E-07A0-4735-B2E5-127025041BEF}" type="presOf" srcId="{4FF7FBF9-A3A0-4627-9CC6-7197F22930F1}" destId="{76CB8CD5-E52B-4528-A551-32DF2DC76248}" srcOrd="0" destOrd="0" presId="urn:microsoft.com/office/officeart/2005/8/layout/radial4"/>
    <dgm:cxn modelId="{00EAF7FE-60DE-4F0A-9026-DEFEB6F3BE5B}" srcId="{E53A1C47-EF46-419A-A0A2-664A18EAC8DE}" destId="{4FF7FBF9-A3A0-4627-9CC6-7197F22930F1}" srcOrd="2" destOrd="0" parTransId="{C8D85B4D-19CD-448C-A565-15CBAAACCBE4}" sibTransId="{87699F80-2CA6-43C2-B018-572166017490}"/>
    <dgm:cxn modelId="{7FE2D710-0A31-4BF7-AAC0-B443BF88B091}" type="presParOf" srcId="{F173915C-386F-47F9-90A3-2D153343D7F4}" destId="{72540B0A-49DD-4CF3-BBC9-4FC300C1DA06}" srcOrd="0" destOrd="0" presId="urn:microsoft.com/office/officeart/2005/8/layout/radial4"/>
    <dgm:cxn modelId="{34B8710D-36A0-456E-BEF4-6E77020635AB}" type="presParOf" srcId="{F173915C-386F-47F9-90A3-2D153343D7F4}" destId="{F8BA8016-9E92-4069-A0CF-032AECD96F4C}" srcOrd="1" destOrd="0" presId="urn:microsoft.com/office/officeart/2005/8/layout/radial4"/>
    <dgm:cxn modelId="{B758D9C8-28F3-4DD2-B42C-3BD45C36B85E}" type="presParOf" srcId="{F173915C-386F-47F9-90A3-2D153343D7F4}" destId="{2B2718F7-6FA5-459D-8BCB-9E748BDEEE2F}" srcOrd="2" destOrd="0" presId="urn:microsoft.com/office/officeart/2005/8/layout/radial4"/>
    <dgm:cxn modelId="{18589EA4-A3A2-406B-972E-8410461B39AF}" type="presParOf" srcId="{F173915C-386F-47F9-90A3-2D153343D7F4}" destId="{A6373E12-D12C-432A-86A9-D0F1B55C6FF6}" srcOrd="3" destOrd="0" presId="urn:microsoft.com/office/officeart/2005/8/layout/radial4"/>
    <dgm:cxn modelId="{84E44B30-2385-438D-9887-B6F1E09F8133}" type="presParOf" srcId="{F173915C-386F-47F9-90A3-2D153343D7F4}" destId="{DCE6D7BE-C4BB-4AB8-9922-26B060D01875}" srcOrd="4" destOrd="0" presId="urn:microsoft.com/office/officeart/2005/8/layout/radial4"/>
    <dgm:cxn modelId="{5CCB1648-A48F-49A0-AECF-98CFC2C66463}" type="presParOf" srcId="{F173915C-386F-47F9-90A3-2D153343D7F4}" destId="{4D286F0A-FEEA-4D66-A261-E90C1DE8071B}" srcOrd="5" destOrd="0" presId="urn:microsoft.com/office/officeart/2005/8/layout/radial4"/>
    <dgm:cxn modelId="{9DDF06F8-C4C3-4AA1-9DB1-A35B3CD4651E}" type="presParOf" srcId="{F173915C-386F-47F9-90A3-2D153343D7F4}" destId="{76CB8CD5-E52B-4528-A551-32DF2DC76248}"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65C582-65D1-4827-9865-E7ABE691D369}"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US"/>
        </a:p>
      </dgm:t>
    </dgm:pt>
    <dgm:pt modelId="{063152FC-EFD7-4DB6-9D28-9D1D5B5B95EC}">
      <dgm:prSet phldrT="[Text]" custT="1"/>
      <dgm:spPr/>
      <dgm:t>
        <a:bodyPr/>
        <a:lstStyle/>
        <a:p>
          <a:r>
            <a:rPr lang="en-US" sz="4400" dirty="0" smtClean="0"/>
            <a:t>Why Measure?</a:t>
          </a:r>
          <a:endParaRPr lang="en-US" sz="4400" dirty="0"/>
        </a:p>
      </dgm:t>
    </dgm:pt>
    <dgm:pt modelId="{E9758C93-0E5F-4B89-8DAE-32495132EA9E}" type="parTrans" cxnId="{B255F49D-91E0-4AA0-86FB-4429B992564F}">
      <dgm:prSet/>
      <dgm:spPr/>
      <dgm:t>
        <a:bodyPr/>
        <a:lstStyle/>
        <a:p>
          <a:endParaRPr lang="en-US" sz="3200"/>
        </a:p>
      </dgm:t>
    </dgm:pt>
    <dgm:pt modelId="{6441BC04-AD93-4A8E-82F3-2AF815490E6D}" type="sibTrans" cxnId="{B255F49D-91E0-4AA0-86FB-4429B992564F}">
      <dgm:prSet/>
      <dgm:spPr/>
      <dgm:t>
        <a:bodyPr/>
        <a:lstStyle/>
        <a:p>
          <a:endParaRPr lang="en-US" sz="3200"/>
        </a:p>
      </dgm:t>
    </dgm:pt>
    <dgm:pt modelId="{9516962A-B75F-49AE-BDB2-EA67E9B252C9}">
      <dgm:prSet phldrT="[Text]" custT="1"/>
      <dgm:spPr/>
      <dgm:t>
        <a:bodyPr/>
        <a:lstStyle/>
        <a:p>
          <a:r>
            <a:rPr lang="en-US" sz="5400" dirty="0" smtClean="0"/>
            <a:t>Improve Excellence</a:t>
          </a:r>
          <a:endParaRPr lang="en-US" sz="5400" dirty="0"/>
        </a:p>
      </dgm:t>
    </dgm:pt>
    <dgm:pt modelId="{7915EC4D-6EFA-4A6D-BC97-50D97EFABF2C}" type="parTrans" cxnId="{DD2602F1-9391-431A-B06B-E04921882BDA}">
      <dgm:prSet/>
      <dgm:spPr/>
      <dgm:t>
        <a:bodyPr/>
        <a:lstStyle/>
        <a:p>
          <a:endParaRPr lang="en-US" sz="3200"/>
        </a:p>
      </dgm:t>
    </dgm:pt>
    <dgm:pt modelId="{57F3FB84-5B72-4EFF-ADC3-25D12F90B690}" type="sibTrans" cxnId="{DD2602F1-9391-431A-B06B-E04921882BDA}">
      <dgm:prSet/>
      <dgm:spPr/>
      <dgm:t>
        <a:bodyPr/>
        <a:lstStyle/>
        <a:p>
          <a:endParaRPr lang="en-US" sz="3200"/>
        </a:p>
      </dgm:t>
    </dgm:pt>
    <dgm:pt modelId="{C5CD0DF5-1821-4798-836C-C3DEDE71320F}">
      <dgm:prSet phldrT="[Text]" custT="1"/>
      <dgm:spPr/>
      <dgm:t>
        <a:bodyPr/>
        <a:lstStyle/>
        <a:p>
          <a:r>
            <a:rPr lang="en-US" sz="5400" dirty="0" smtClean="0"/>
            <a:t>Focus on Strategy</a:t>
          </a:r>
          <a:endParaRPr lang="en-US" sz="5400" dirty="0"/>
        </a:p>
      </dgm:t>
    </dgm:pt>
    <dgm:pt modelId="{B6D4B499-E4B7-4ABE-89D7-1A13C76E6AF1}" type="parTrans" cxnId="{FC945AF1-02F5-41AE-B163-5FF28DDCE0D9}">
      <dgm:prSet/>
      <dgm:spPr/>
      <dgm:t>
        <a:bodyPr/>
        <a:lstStyle/>
        <a:p>
          <a:endParaRPr lang="en-US" sz="3200"/>
        </a:p>
      </dgm:t>
    </dgm:pt>
    <dgm:pt modelId="{CE463534-6898-4E30-B0FA-A099359CECFB}" type="sibTrans" cxnId="{FC945AF1-02F5-41AE-B163-5FF28DDCE0D9}">
      <dgm:prSet/>
      <dgm:spPr/>
      <dgm:t>
        <a:bodyPr/>
        <a:lstStyle/>
        <a:p>
          <a:endParaRPr lang="en-US" sz="3200"/>
        </a:p>
      </dgm:t>
    </dgm:pt>
    <dgm:pt modelId="{DA6597B5-704B-4FB3-9297-98B7364F4399}">
      <dgm:prSet phldrT="[Text]" custT="1"/>
      <dgm:spPr/>
      <dgm:t>
        <a:bodyPr/>
        <a:lstStyle/>
        <a:p>
          <a:r>
            <a:rPr lang="en-US" sz="5400" dirty="0" smtClean="0"/>
            <a:t>Create Predictability</a:t>
          </a:r>
          <a:endParaRPr lang="en-US" sz="5400" dirty="0"/>
        </a:p>
      </dgm:t>
    </dgm:pt>
    <dgm:pt modelId="{523D12E7-5836-49AE-859E-FC3A503C947D}" type="parTrans" cxnId="{76DBA27B-86A7-4215-91E7-8326C02CC460}">
      <dgm:prSet/>
      <dgm:spPr/>
      <dgm:t>
        <a:bodyPr/>
        <a:lstStyle/>
        <a:p>
          <a:endParaRPr lang="en-US" sz="3200"/>
        </a:p>
      </dgm:t>
    </dgm:pt>
    <dgm:pt modelId="{87A81F7A-1AA2-4875-B37C-4DE39D2B0283}" type="sibTrans" cxnId="{76DBA27B-86A7-4215-91E7-8326C02CC460}">
      <dgm:prSet/>
      <dgm:spPr/>
      <dgm:t>
        <a:bodyPr/>
        <a:lstStyle/>
        <a:p>
          <a:endParaRPr lang="en-US" sz="3200"/>
        </a:p>
      </dgm:t>
    </dgm:pt>
    <dgm:pt modelId="{E5355348-56AF-4437-8E0E-4DD86433EB8E}">
      <dgm:prSet phldrT="[Text]" custT="1"/>
      <dgm:spPr/>
      <dgm:t>
        <a:bodyPr/>
        <a:lstStyle/>
        <a:p>
          <a:r>
            <a:rPr lang="en-US" sz="5400" dirty="0" smtClean="0"/>
            <a:t>Reduce </a:t>
          </a:r>
          <a:r>
            <a:rPr lang="en-US" sz="5400" dirty="0" smtClean="0"/>
            <a:t>Subjectivity</a:t>
          </a:r>
          <a:endParaRPr lang="en-US" sz="5400" dirty="0"/>
        </a:p>
      </dgm:t>
    </dgm:pt>
    <dgm:pt modelId="{30D15D48-E84F-47D7-AF20-9D3292C09BEF}" type="parTrans" cxnId="{009F50C7-28B4-49C5-B771-3B4F9C67056A}">
      <dgm:prSet/>
      <dgm:spPr/>
      <dgm:t>
        <a:bodyPr/>
        <a:lstStyle/>
        <a:p>
          <a:endParaRPr lang="en-US" sz="3200"/>
        </a:p>
      </dgm:t>
    </dgm:pt>
    <dgm:pt modelId="{D0D01F65-892E-412F-A3FE-71A159EE846D}" type="sibTrans" cxnId="{009F50C7-28B4-49C5-B771-3B4F9C67056A}">
      <dgm:prSet/>
      <dgm:spPr/>
      <dgm:t>
        <a:bodyPr/>
        <a:lstStyle/>
        <a:p>
          <a:endParaRPr lang="en-US" sz="3200"/>
        </a:p>
      </dgm:t>
    </dgm:pt>
    <dgm:pt modelId="{E422B845-DF6F-4ED1-8CC1-9AC83C9ED9F0}" type="pres">
      <dgm:prSet presAssocID="{C165C582-65D1-4827-9865-E7ABE691D369}" presName="diagram" presStyleCnt="0">
        <dgm:presLayoutVars>
          <dgm:chMax val="1"/>
          <dgm:dir/>
          <dgm:animLvl val="ctr"/>
          <dgm:resizeHandles val="exact"/>
        </dgm:presLayoutVars>
      </dgm:prSet>
      <dgm:spPr/>
      <dgm:t>
        <a:bodyPr/>
        <a:lstStyle/>
        <a:p>
          <a:endParaRPr lang="en-US"/>
        </a:p>
      </dgm:t>
    </dgm:pt>
    <dgm:pt modelId="{8B7A4377-ED75-48D1-919D-AA8C5C8774BB}" type="pres">
      <dgm:prSet presAssocID="{C165C582-65D1-4827-9865-E7ABE691D369}" presName="matrix" presStyleCnt="0"/>
      <dgm:spPr/>
      <dgm:t>
        <a:bodyPr/>
        <a:lstStyle/>
        <a:p>
          <a:endParaRPr lang="en-US"/>
        </a:p>
      </dgm:t>
    </dgm:pt>
    <dgm:pt modelId="{CF769295-CE63-4F1F-A905-40E08EA1549D}" type="pres">
      <dgm:prSet presAssocID="{C165C582-65D1-4827-9865-E7ABE691D369}" presName="tile1" presStyleLbl="node1" presStyleIdx="0" presStyleCnt="4"/>
      <dgm:spPr/>
      <dgm:t>
        <a:bodyPr/>
        <a:lstStyle/>
        <a:p>
          <a:endParaRPr lang="en-US"/>
        </a:p>
      </dgm:t>
    </dgm:pt>
    <dgm:pt modelId="{53A61BFE-DACD-48F9-84AF-32AE1DB44119}" type="pres">
      <dgm:prSet presAssocID="{C165C582-65D1-4827-9865-E7ABE691D369}" presName="tile1text" presStyleLbl="node1" presStyleIdx="0" presStyleCnt="4">
        <dgm:presLayoutVars>
          <dgm:chMax val="0"/>
          <dgm:chPref val="0"/>
          <dgm:bulletEnabled val="1"/>
        </dgm:presLayoutVars>
      </dgm:prSet>
      <dgm:spPr/>
      <dgm:t>
        <a:bodyPr/>
        <a:lstStyle/>
        <a:p>
          <a:endParaRPr lang="en-US"/>
        </a:p>
      </dgm:t>
    </dgm:pt>
    <dgm:pt modelId="{B6EA4694-8208-48AE-A1EA-C2E76B8DFD8E}" type="pres">
      <dgm:prSet presAssocID="{C165C582-65D1-4827-9865-E7ABE691D369}" presName="tile2" presStyleLbl="node1" presStyleIdx="1" presStyleCnt="4"/>
      <dgm:spPr/>
      <dgm:t>
        <a:bodyPr/>
        <a:lstStyle/>
        <a:p>
          <a:endParaRPr lang="en-US"/>
        </a:p>
      </dgm:t>
    </dgm:pt>
    <dgm:pt modelId="{2A96B29C-F50F-404E-A9EE-3E0EDB907B70}" type="pres">
      <dgm:prSet presAssocID="{C165C582-65D1-4827-9865-E7ABE691D369}" presName="tile2text" presStyleLbl="node1" presStyleIdx="1" presStyleCnt="4">
        <dgm:presLayoutVars>
          <dgm:chMax val="0"/>
          <dgm:chPref val="0"/>
          <dgm:bulletEnabled val="1"/>
        </dgm:presLayoutVars>
      </dgm:prSet>
      <dgm:spPr/>
      <dgm:t>
        <a:bodyPr/>
        <a:lstStyle/>
        <a:p>
          <a:endParaRPr lang="en-US"/>
        </a:p>
      </dgm:t>
    </dgm:pt>
    <dgm:pt modelId="{587D3110-59A6-4122-BCB7-7B9C84E70141}" type="pres">
      <dgm:prSet presAssocID="{C165C582-65D1-4827-9865-E7ABE691D369}" presName="tile3" presStyleLbl="node1" presStyleIdx="2" presStyleCnt="4"/>
      <dgm:spPr/>
      <dgm:t>
        <a:bodyPr/>
        <a:lstStyle/>
        <a:p>
          <a:endParaRPr lang="en-US"/>
        </a:p>
      </dgm:t>
    </dgm:pt>
    <dgm:pt modelId="{7EC659ED-5BC2-470B-B5B7-A51A8AA5BADD}" type="pres">
      <dgm:prSet presAssocID="{C165C582-65D1-4827-9865-E7ABE691D369}" presName="tile3text" presStyleLbl="node1" presStyleIdx="2" presStyleCnt="4">
        <dgm:presLayoutVars>
          <dgm:chMax val="0"/>
          <dgm:chPref val="0"/>
          <dgm:bulletEnabled val="1"/>
        </dgm:presLayoutVars>
      </dgm:prSet>
      <dgm:spPr/>
      <dgm:t>
        <a:bodyPr/>
        <a:lstStyle/>
        <a:p>
          <a:endParaRPr lang="en-US"/>
        </a:p>
      </dgm:t>
    </dgm:pt>
    <dgm:pt modelId="{2A04CCCC-F593-4681-B8F5-5D6DCEC61528}" type="pres">
      <dgm:prSet presAssocID="{C165C582-65D1-4827-9865-E7ABE691D369}" presName="tile4" presStyleLbl="node1" presStyleIdx="3" presStyleCnt="4"/>
      <dgm:spPr/>
      <dgm:t>
        <a:bodyPr/>
        <a:lstStyle/>
        <a:p>
          <a:endParaRPr lang="en-US"/>
        </a:p>
      </dgm:t>
    </dgm:pt>
    <dgm:pt modelId="{83868637-1FD3-472C-B965-69A2B45E58EA}" type="pres">
      <dgm:prSet presAssocID="{C165C582-65D1-4827-9865-E7ABE691D369}" presName="tile4text" presStyleLbl="node1" presStyleIdx="3" presStyleCnt="4">
        <dgm:presLayoutVars>
          <dgm:chMax val="0"/>
          <dgm:chPref val="0"/>
          <dgm:bulletEnabled val="1"/>
        </dgm:presLayoutVars>
      </dgm:prSet>
      <dgm:spPr/>
      <dgm:t>
        <a:bodyPr/>
        <a:lstStyle/>
        <a:p>
          <a:endParaRPr lang="en-US"/>
        </a:p>
      </dgm:t>
    </dgm:pt>
    <dgm:pt modelId="{271F2F37-FA9D-47ED-B05D-D9BB9CEE7889}" type="pres">
      <dgm:prSet presAssocID="{C165C582-65D1-4827-9865-E7ABE691D369}" presName="centerTile" presStyleLbl="fgShp" presStyleIdx="0" presStyleCnt="1">
        <dgm:presLayoutVars>
          <dgm:chMax val="0"/>
          <dgm:chPref val="0"/>
        </dgm:presLayoutVars>
      </dgm:prSet>
      <dgm:spPr/>
      <dgm:t>
        <a:bodyPr/>
        <a:lstStyle/>
        <a:p>
          <a:endParaRPr lang="en-US"/>
        </a:p>
      </dgm:t>
    </dgm:pt>
  </dgm:ptLst>
  <dgm:cxnLst>
    <dgm:cxn modelId="{3212D5EE-29BA-4012-B173-2D0A5949562C}" type="presOf" srcId="{9516962A-B75F-49AE-BDB2-EA67E9B252C9}" destId="{2A96B29C-F50F-404E-A9EE-3E0EDB907B70}" srcOrd="1" destOrd="0" presId="urn:microsoft.com/office/officeart/2005/8/layout/matrix1"/>
    <dgm:cxn modelId="{B255F49D-91E0-4AA0-86FB-4429B992564F}" srcId="{C165C582-65D1-4827-9865-E7ABE691D369}" destId="{063152FC-EFD7-4DB6-9D28-9D1D5B5B95EC}" srcOrd="0" destOrd="0" parTransId="{E9758C93-0E5F-4B89-8DAE-32495132EA9E}" sibTransId="{6441BC04-AD93-4A8E-82F3-2AF815490E6D}"/>
    <dgm:cxn modelId="{77074751-CC76-40CC-8F4B-FD5F50737131}" type="presOf" srcId="{9516962A-B75F-49AE-BDB2-EA67E9B252C9}" destId="{B6EA4694-8208-48AE-A1EA-C2E76B8DFD8E}" srcOrd="0" destOrd="0" presId="urn:microsoft.com/office/officeart/2005/8/layout/matrix1"/>
    <dgm:cxn modelId="{D0A36106-2847-4071-B5EC-2F00D6E3D2CF}" type="presOf" srcId="{C5CD0DF5-1821-4798-836C-C3DEDE71320F}" destId="{7EC659ED-5BC2-470B-B5B7-A51A8AA5BADD}" srcOrd="1" destOrd="0" presId="urn:microsoft.com/office/officeart/2005/8/layout/matrix1"/>
    <dgm:cxn modelId="{6BF2BFE7-FF47-4E27-BD51-83C8A5186F87}" type="presOf" srcId="{C5CD0DF5-1821-4798-836C-C3DEDE71320F}" destId="{587D3110-59A6-4122-BCB7-7B9C84E70141}" srcOrd="0" destOrd="0" presId="urn:microsoft.com/office/officeart/2005/8/layout/matrix1"/>
    <dgm:cxn modelId="{FC945AF1-02F5-41AE-B163-5FF28DDCE0D9}" srcId="{063152FC-EFD7-4DB6-9D28-9D1D5B5B95EC}" destId="{C5CD0DF5-1821-4798-836C-C3DEDE71320F}" srcOrd="2" destOrd="0" parTransId="{B6D4B499-E4B7-4ABE-89D7-1A13C76E6AF1}" sibTransId="{CE463534-6898-4E30-B0FA-A099359CECFB}"/>
    <dgm:cxn modelId="{B4383CED-68AE-4653-AF6B-0AF68B16514F}" type="presOf" srcId="{063152FC-EFD7-4DB6-9D28-9D1D5B5B95EC}" destId="{271F2F37-FA9D-47ED-B05D-D9BB9CEE7889}" srcOrd="0" destOrd="0" presId="urn:microsoft.com/office/officeart/2005/8/layout/matrix1"/>
    <dgm:cxn modelId="{E5970BEF-5E8E-4ECA-A8DC-2FC5F94F4594}" type="presOf" srcId="{C165C582-65D1-4827-9865-E7ABE691D369}" destId="{E422B845-DF6F-4ED1-8CC1-9AC83C9ED9F0}" srcOrd="0" destOrd="0" presId="urn:microsoft.com/office/officeart/2005/8/layout/matrix1"/>
    <dgm:cxn modelId="{883EBDD2-6C13-48EF-AA98-2E6F2788C103}" type="presOf" srcId="{E5355348-56AF-4437-8E0E-4DD86433EB8E}" destId="{53A61BFE-DACD-48F9-84AF-32AE1DB44119}" srcOrd="1" destOrd="0" presId="urn:microsoft.com/office/officeart/2005/8/layout/matrix1"/>
    <dgm:cxn modelId="{5C753CF3-77D3-4661-9C7E-D6D7351B3486}" type="presOf" srcId="{DA6597B5-704B-4FB3-9297-98B7364F4399}" destId="{83868637-1FD3-472C-B965-69A2B45E58EA}" srcOrd="1" destOrd="0" presId="urn:microsoft.com/office/officeart/2005/8/layout/matrix1"/>
    <dgm:cxn modelId="{009F50C7-28B4-49C5-B771-3B4F9C67056A}" srcId="{063152FC-EFD7-4DB6-9D28-9D1D5B5B95EC}" destId="{E5355348-56AF-4437-8E0E-4DD86433EB8E}" srcOrd="0" destOrd="0" parTransId="{30D15D48-E84F-47D7-AF20-9D3292C09BEF}" sibTransId="{D0D01F65-892E-412F-A3FE-71A159EE846D}"/>
    <dgm:cxn modelId="{76DBA27B-86A7-4215-91E7-8326C02CC460}" srcId="{063152FC-EFD7-4DB6-9D28-9D1D5B5B95EC}" destId="{DA6597B5-704B-4FB3-9297-98B7364F4399}" srcOrd="3" destOrd="0" parTransId="{523D12E7-5836-49AE-859E-FC3A503C947D}" sibTransId="{87A81F7A-1AA2-4875-B37C-4DE39D2B0283}"/>
    <dgm:cxn modelId="{38A2CA9A-A9AB-4BDB-8D3F-54CBDA28B7DE}" type="presOf" srcId="{E5355348-56AF-4437-8E0E-4DD86433EB8E}" destId="{CF769295-CE63-4F1F-A905-40E08EA1549D}" srcOrd="0" destOrd="0" presId="urn:microsoft.com/office/officeart/2005/8/layout/matrix1"/>
    <dgm:cxn modelId="{1C9077B8-2CA6-437E-8E85-67E2F95A0504}" type="presOf" srcId="{DA6597B5-704B-4FB3-9297-98B7364F4399}" destId="{2A04CCCC-F593-4681-B8F5-5D6DCEC61528}" srcOrd="0" destOrd="0" presId="urn:microsoft.com/office/officeart/2005/8/layout/matrix1"/>
    <dgm:cxn modelId="{DD2602F1-9391-431A-B06B-E04921882BDA}" srcId="{063152FC-EFD7-4DB6-9D28-9D1D5B5B95EC}" destId="{9516962A-B75F-49AE-BDB2-EA67E9B252C9}" srcOrd="1" destOrd="0" parTransId="{7915EC4D-6EFA-4A6D-BC97-50D97EFABF2C}" sibTransId="{57F3FB84-5B72-4EFF-ADC3-25D12F90B690}"/>
    <dgm:cxn modelId="{C068994A-91E9-41F6-ABEE-0E7128768820}" type="presParOf" srcId="{E422B845-DF6F-4ED1-8CC1-9AC83C9ED9F0}" destId="{8B7A4377-ED75-48D1-919D-AA8C5C8774BB}" srcOrd="0" destOrd="0" presId="urn:microsoft.com/office/officeart/2005/8/layout/matrix1"/>
    <dgm:cxn modelId="{647698E0-F7CD-4E72-8112-A96B3F2C4C83}" type="presParOf" srcId="{8B7A4377-ED75-48D1-919D-AA8C5C8774BB}" destId="{CF769295-CE63-4F1F-A905-40E08EA1549D}" srcOrd="0" destOrd="0" presId="urn:microsoft.com/office/officeart/2005/8/layout/matrix1"/>
    <dgm:cxn modelId="{DCC99FAD-B984-4EC3-B356-3AC2B501CF0F}" type="presParOf" srcId="{8B7A4377-ED75-48D1-919D-AA8C5C8774BB}" destId="{53A61BFE-DACD-48F9-84AF-32AE1DB44119}" srcOrd="1" destOrd="0" presId="urn:microsoft.com/office/officeart/2005/8/layout/matrix1"/>
    <dgm:cxn modelId="{9966B03E-C553-4276-9149-1049A56E232A}" type="presParOf" srcId="{8B7A4377-ED75-48D1-919D-AA8C5C8774BB}" destId="{B6EA4694-8208-48AE-A1EA-C2E76B8DFD8E}" srcOrd="2" destOrd="0" presId="urn:microsoft.com/office/officeart/2005/8/layout/matrix1"/>
    <dgm:cxn modelId="{19E76C1A-A397-42C6-AE05-D27BD62F7335}" type="presParOf" srcId="{8B7A4377-ED75-48D1-919D-AA8C5C8774BB}" destId="{2A96B29C-F50F-404E-A9EE-3E0EDB907B70}" srcOrd="3" destOrd="0" presId="urn:microsoft.com/office/officeart/2005/8/layout/matrix1"/>
    <dgm:cxn modelId="{51D0D41A-22F1-4E68-95E6-CCEC1863ADEC}" type="presParOf" srcId="{8B7A4377-ED75-48D1-919D-AA8C5C8774BB}" destId="{587D3110-59A6-4122-BCB7-7B9C84E70141}" srcOrd="4" destOrd="0" presId="urn:microsoft.com/office/officeart/2005/8/layout/matrix1"/>
    <dgm:cxn modelId="{5D93DF13-D8D8-4573-A6E5-152CE7A7596C}" type="presParOf" srcId="{8B7A4377-ED75-48D1-919D-AA8C5C8774BB}" destId="{7EC659ED-5BC2-470B-B5B7-A51A8AA5BADD}" srcOrd="5" destOrd="0" presId="urn:microsoft.com/office/officeart/2005/8/layout/matrix1"/>
    <dgm:cxn modelId="{BF1891CA-B1EB-425F-82F6-E55FD761E599}" type="presParOf" srcId="{8B7A4377-ED75-48D1-919D-AA8C5C8774BB}" destId="{2A04CCCC-F593-4681-B8F5-5D6DCEC61528}" srcOrd="6" destOrd="0" presId="urn:microsoft.com/office/officeart/2005/8/layout/matrix1"/>
    <dgm:cxn modelId="{B0CDE7D5-AC6E-46EF-A0D4-6E0D0D1840D3}" type="presParOf" srcId="{8B7A4377-ED75-48D1-919D-AA8C5C8774BB}" destId="{83868637-1FD3-472C-B965-69A2B45E58EA}" srcOrd="7" destOrd="0" presId="urn:microsoft.com/office/officeart/2005/8/layout/matrix1"/>
    <dgm:cxn modelId="{43281417-7ABB-4907-B48D-247055FED990}" type="presParOf" srcId="{E422B845-DF6F-4ED1-8CC1-9AC83C9ED9F0}" destId="{271F2F37-FA9D-47ED-B05D-D9BB9CEE7889}"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72C2D35-EA05-4078-A354-7285E3D520C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4D10DD9D-57D4-43BD-9E10-4B165F67B8BC}">
      <dgm:prSet/>
      <dgm:spPr/>
      <dgm:t>
        <a:bodyPr/>
        <a:lstStyle/>
        <a:p>
          <a:r>
            <a:rPr lang="en-US" b="0" i="0" u="none" dirty="0" smtClean="0"/>
            <a:t>CXO</a:t>
          </a:r>
          <a:endParaRPr lang="en-US" dirty="0"/>
        </a:p>
      </dgm:t>
    </dgm:pt>
    <dgm:pt modelId="{EFC0FAC4-4653-43BE-B54C-5531E47185FF}" type="parTrans" cxnId="{3EBB7513-B1FE-4422-8EF0-6FA31405C11C}">
      <dgm:prSet/>
      <dgm:spPr/>
      <dgm:t>
        <a:bodyPr/>
        <a:lstStyle/>
        <a:p>
          <a:endParaRPr lang="en-US"/>
        </a:p>
      </dgm:t>
    </dgm:pt>
    <dgm:pt modelId="{C430493C-998D-451D-8F86-79C0A8C928C8}" type="sibTrans" cxnId="{3EBB7513-B1FE-4422-8EF0-6FA31405C11C}">
      <dgm:prSet/>
      <dgm:spPr/>
      <dgm:t>
        <a:bodyPr/>
        <a:lstStyle/>
        <a:p>
          <a:endParaRPr lang="en-US"/>
        </a:p>
      </dgm:t>
    </dgm:pt>
    <dgm:pt modelId="{F17653EB-4EFB-47E2-B3A0-4351852D1E69}">
      <dgm:prSet/>
      <dgm:spPr/>
      <dgm:t>
        <a:bodyPr/>
        <a:lstStyle/>
        <a:p>
          <a:r>
            <a:rPr lang="en-US" b="0" i="0" u="none" dirty="0" smtClean="0"/>
            <a:t>HR</a:t>
          </a:r>
          <a:endParaRPr lang="en-US" dirty="0"/>
        </a:p>
      </dgm:t>
    </dgm:pt>
    <dgm:pt modelId="{0488F53C-60EE-4015-8440-3984C905856B}" type="parTrans" cxnId="{AE5FF0C8-A166-4693-AF84-734ADFE90987}">
      <dgm:prSet/>
      <dgm:spPr/>
      <dgm:t>
        <a:bodyPr/>
        <a:lstStyle/>
        <a:p>
          <a:endParaRPr lang="en-US"/>
        </a:p>
      </dgm:t>
    </dgm:pt>
    <dgm:pt modelId="{E66B78C4-9B3F-469E-A659-63033F2AFA9C}" type="sibTrans" cxnId="{AE5FF0C8-A166-4693-AF84-734ADFE90987}">
      <dgm:prSet/>
      <dgm:spPr/>
      <dgm:t>
        <a:bodyPr/>
        <a:lstStyle/>
        <a:p>
          <a:endParaRPr lang="en-US"/>
        </a:p>
      </dgm:t>
    </dgm:pt>
    <dgm:pt modelId="{6BEB676D-20F9-4701-8031-492CEC4021AB}">
      <dgm:prSet/>
      <dgm:spPr/>
      <dgm:t>
        <a:bodyPr/>
        <a:lstStyle/>
        <a:p>
          <a:r>
            <a:rPr lang="en-US" b="0" i="0" u="none" dirty="0" smtClean="0"/>
            <a:t>Operations</a:t>
          </a:r>
          <a:endParaRPr lang="en-US" dirty="0"/>
        </a:p>
      </dgm:t>
    </dgm:pt>
    <dgm:pt modelId="{85205A7F-0712-4E05-9960-5F8B31C6F5C2}" type="parTrans" cxnId="{21423CC8-F6D4-4709-B509-E17AA1FFD486}">
      <dgm:prSet/>
      <dgm:spPr/>
      <dgm:t>
        <a:bodyPr/>
        <a:lstStyle/>
        <a:p>
          <a:endParaRPr lang="en-US"/>
        </a:p>
      </dgm:t>
    </dgm:pt>
    <dgm:pt modelId="{E5AFD629-F8FF-4C6B-A4B9-2D22B6FC79E3}" type="sibTrans" cxnId="{21423CC8-F6D4-4709-B509-E17AA1FFD486}">
      <dgm:prSet/>
      <dgm:spPr/>
      <dgm:t>
        <a:bodyPr/>
        <a:lstStyle/>
        <a:p>
          <a:endParaRPr lang="en-US"/>
        </a:p>
      </dgm:t>
    </dgm:pt>
    <dgm:pt modelId="{D2D04FBB-B635-4A50-BFE7-635A5FC2C07B}">
      <dgm:prSet/>
      <dgm:spPr/>
      <dgm:t>
        <a:bodyPr/>
        <a:lstStyle/>
        <a:p>
          <a:r>
            <a:rPr lang="en-US" b="0" i="0" u="none" dirty="0" smtClean="0"/>
            <a:t>Business</a:t>
          </a:r>
          <a:endParaRPr lang="en-US" dirty="0"/>
        </a:p>
      </dgm:t>
    </dgm:pt>
    <dgm:pt modelId="{52D2B90E-2834-4FB1-B953-F01C302E85B1}" type="parTrans" cxnId="{1253D05A-D0DB-4610-9442-B72A632135C1}">
      <dgm:prSet/>
      <dgm:spPr/>
      <dgm:t>
        <a:bodyPr/>
        <a:lstStyle/>
        <a:p>
          <a:endParaRPr lang="en-US"/>
        </a:p>
      </dgm:t>
    </dgm:pt>
    <dgm:pt modelId="{5318507B-2EDD-47ED-A0F8-5B7C4DC2FBE7}" type="sibTrans" cxnId="{1253D05A-D0DB-4610-9442-B72A632135C1}">
      <dgm:prSet/>
      <dgm:spPr/>
      <dgm:t>
        <a:bodyPr/>
        <a:lstStyle/>
        <a:p>
          <a:endParaRPr lang="en-US"/>
        </a:p>
      </dgm:t>
    </dgm:pt>
    <dgm:pt modelId="{D5FBF588-FBC9-4A8B-B601-7F6C5BB8690C}">
      <dgm:prSet/>
      <dgm:spPr/>
      <dgm:t>
        <a:bodyPr/>
        <a:lstStyle/>
        <a:p>
          <a:r>
            <a:rPr lang="en-US" b="0" i="0" u="none" smtClean="0"/>
            <a:t>R&amp;D</a:t>
          </a:r>
          <a:endParaRPr lang="en-US" dirty="0"/>
        </a:p>
      </dgm:t>
    </dgm:pt>
    <dgm:pt modelId="{6F0474EB-BF06-4896-B2E8-2704F5D4B120}" type="parTrans" cxnId="{0E57A469-D837-4156-8E8E-C57F5E71C1D5}">
      <dgm:prSet/>
      <dgm:spPr/>
      <dgm:t>
        <a:bodyPr/>
        <a:lstStyle/>
        <a:p>
          <a:endParaRPr lang="en-US"/>
        </a:p>
      </dgm:t>
    </dgm:pt>
    <dgm:pt modelId="{92F40000-4CCF-4916-879E-8F560D77EBD8}" type="sibTrans" cxnId="{0E57A469-D837-4156-8E8E-C57F5E71C1D5}">
      <dgm:prSet/>
      <dgm:spPr/>
      <dgm:t>
        <a:bodyPr/>
        <a:lstStyle/>
        <a:p>
          <a:endParaRPr lang="en-US"/>
        </a:p>
      </dgm:t>
    </dgm:pt>
    <dgm:pt modelId="{B72D091E-8E01-42EC-B2AB-94DE7A0D1063}" type="pres">
      <dgm:prSet presAssocID="{372C2D35-EA05-4078-A354-7285E3D520CD}" presName="hierChild1" presStyleCnt="0">
        <dgm:presLayoutVars>
          <dgm:orgChart val="1"/>
          <dgm:chPref val="1"/>
          <dgm:dir/>
          <dgm:animOne val="branch"/>
          <dgm:animLvl val="lvl"/>
          <dgm:resizeHandles/>
        </dgm:presLayoutVars>
      </dgm:prSet>
      <dgm:spPr/>
    </dgm:pt>
    <dgm:pt modelId="{37FC3C70-85FE-4E1F-9FC7-7E5992B3B604}" type="pres">
      <dgm:prSet presAssocID="{4D10DD9D-57D4-43BD-9E10-4B165F67B8BC}" presName="hierRoot1" presStyleCnt="0">
        <dgm:presLayoutVars>
          <dgm:hierBranch val="init"/>
        </dgm:presLayoutVars>
      </dgm:prSet>
      <dgm:spPr/>
    </dgm:pt>
    <dgm:pt modelId="{64D66820-9391-41AA-99B0-AC6F3BCC11C4}" type="pres">
      <dgm:prSet presAssocID="{4D10DD9D-57D4-43BD-9E10-4B165F67B8BC}" presName="rootComposite1" presStyleCnt="0"/>
      <dgm:spPr/>
    </dgm:pt>
    <dgm:pt modelId="{06A13F49-B098-48F5-8C98-3197F8122993}" type="pres">
      <dgm:prSet presAssocID="{4D10DD9D-57D4-43BD-9E10-4B165F67B8BC}" presName="rootText1" presStyleLbl="node0" presStyleIdx="0" presStyleCnt="1">
        <dgm:presLayoutVars>
          <dgm:chPref val="3"/>
        </dgm:presLayoutVars>
      </dgm:prSet>
      <dgm:spPr/>
      <dgm:t>
        <a:bodyPr/>
        <a:lstStyle/>
        <a:p>
          <a:endParaRPr lang="en-US"/>
        </a:p>
      </dgm:t>
    </dgm:pt>
    <dgm:pt modelId="{2A5BC710-4B4F-490C-81F6-5F9115621059}" type="pres">
      <dgm:prSet presAssocID="{4D10DD9D-57D4-43BD-9E10-4B165F67B8BC}" presName="rootConnector1" presStyleLbl="node1" presStyleIdx="0" presStyleCnt="0"/>
      <dgm:spPr/>
    </dgm:pt>
    <dgm:pt modelId="{A1C03669-98D3-4CC7-AE2C-FE67B9F730EA}" type="pres">
      <dgm:prSet presAssocID="{4D10DD9D-57D4-43BD-9E10-4B165F67B8BC}" presName="hierChild2" presStyleCnt="0"/>
      <dgm:spPr/>
    </dgm:pt>
    <dgm:pt modelId="{4E28748D-7F48-4532-A9C3-476AB7632FD1}" type="pres">
      <dgm:prSet presAssocID="{6F0474EB-BF06-4896-B2E8-2704F5D4B120}" presName="Name37" presStyleLbl="parChTrans1D2" presStyleIdx="0" presStyleCnt="4"/>
      <dgm:spPr/>
    </dgm:pt>
    <dgm:pt modelId="{789818AC-83C4-4D0E-AEB7-9E0A5F72B686}" type="pres">
      <dgm:prSet presAssocID="{D5FBF588-FBC9-4A8B-B601-7F6C5BB8690C}" presName="hierRoot2" presStyleCnt="0">
        <dgm:presLayoutVars>
          <dgm:hierBranch val="init"/>
        </dgm:presLayoutVars>
      </dgm:prSet>
      <dgm:spPr/>
    </dgm:pt>
    <dgm:pt modelId="{85808709-AA89-4375-8EB6-579E9AFA6F01}" type="pres">
      <dgm:prSet presAssocID="{D5FBF588-FBC9-4A8B-B601-7F6C5BB8690C}" presName="rootComposite" presStyleCnt="0"/>
      <dgm:spPr/>
    </dgm:pt>
    <dgm:pt modelId="{6FF85BA5-87BA-4B95-A239-E1AC99EE05B9}" type="pres">
      <dgm:prSet presAssocID="{D5FBF588-FBC9-4A8B-B601-7F6C5BB8690C}" presName="rootText" presStyleLbl="node2" presStyleIdx="0" presStyleCnt="4">
        <dgm:presLayoutVars>
          <dgm:chPref val="3"/>
        </dgm:presLayoutVars>
      </dgm:prSet>
      <dgm:spPr/>
    </dgm:pt>
    <dgm:pt modelId="{8FF834D3-F957-440F-AAF3-59601D481E6C}" type="pres">
      <dgm:prSet presAssocID="{D5FBF588-FBC9-4A8B-B601-7F6C5BB8690C}" presName="rootConnector" presStyleLbl="node2" presStyleIdx="0" presStyleCnt="4"/>
      <dgm:spPr/>
    </dgm:pt>
    <dgm:pt modelId="{885D7815-9A35-40E2-BFF8-250CF831E67A}" type="pres">
      <dgm:prSet presAssocID="{D5FBF588-FBC9-4A8B-B601-7F6C5BB8690C}" presName="hierChild4" presStyleCnt="0"/>
      <dgm:spPr/>
    </dgm:pt>
    <dgm:pt modelId="{38757749-2D1D-4693-9967-AD7866C1C364}" type="pres">
      <dgm:prSet presAssocID="{D5FBF588-FBC9-4A8B-B601-7F6C5BB8690C}" presName="hierChild5" presStyleCnt="0"/>
      <dgm:spPr/>
    </dgm:pt>
    <dgm:pt modelId="{528AD815-C8E4-44A2-A14A-50E7FCF6F5A9}" type="pres">
      <dgm:prSet presAssocID="{0488F53C-60EE-4015-8440-3984C905856B}" presName="Name37" presStyleLbl="parChTrans1D2" presStyleIdx="1" presStyleCnt="4"/>
      <dgm:spPr/>
    </dgm:pt>
    <dgm:pt modelId="{019589AB-61C5-4EB1-A6B7-8FC4E4C80338}" type="pres">
      <dgm:prSet presAssocID="{F17653EB-4EFB-47E2-B3A0-4351852D1E69}" presName="hierRoot2" presStyleCnt="0">
        <dgm:presLayoutVars>
          <dgm:hierBranch val="init"/>
        </dgm:presLayoutVars>
      </dgm:prSet>
      <dgm:spPr/>
    </dgm:pt>
    <dgm:pt modelId="{8FD75A42-65EC-4392-A21C-B890CF0367FC}" type="pres">
      <dgm:prSet presAssocID="{F17653EB-4EFB-47E2-B3A0-4351852D1E69}" presName="rootComposite" presStyleCnt="0"/>
      <dgm:spPr/>
    </dgm:pt>
    <dgm:pt modelId="{1C37340F-4862-43EC-BB48-912946D9228A}" type="pres">
      <dgm:prSet presAssocID="{F17653EB-4EFB-47E2-B3A0-4351852D1E69}" presName="rootText" presStyleLbl="node2" presStyleIdx="1" presStyleCnt="4">
        <dgm:presLayoutVars>
          <dgm:chPref val="3"/>
        </dgm:presLayoutVars>
      </dgm:prSet>
      <dgm:spPr/>
    </dgm:pt>
    <dgm:pt modelId="{DDC05093-B5D0-4D24-9103-8F22B66AB9E9}" type="pres">
      <dgm:prSet presAssocID="{F17653EB-4EFB-47E2-B3A0-4351852D1E69}" presName="rootConnector" presStyleLbl="node2" presStyleIdx="1" presStyleCnt="4"/>
      <dgm:spPr/>
    </dgm:pt>
    <dgm:pt modelId="{9DE5D771-40A7-4558-9EBB-FAE6DDCAC00E}" type="pres">
      <dgm:prSet presAssocID="{F17653EB-4EFB-47E2-B3A0-4351852D1E69}" presName="hierChild4" presStyleCnt="0"/>
      <dgm:spPr/>
    </dgm:pt>
    <dgm:pt modelId="{B3F35786-9C96-4FEE-B3AA-8CFA2395CA61}" type="pres">
      <dgm:prSet presAssocID="{F17653EB-4EFB-47E2-B3A0-4351852D1E69}" presName="hierChild5" presStyleCnt="0"/>
      <dgm:spPr/>
    </dgm:pt>
    <dgm:pt modelId="{78C8D090-F6CD-406A-A44B-120725ADD1D2}" type="pres">
      <dgm:prSet presAssocID="{85205A7F-0712-4E05-9960-5F8B31C6F5C2}" presName="Name37" presStyleLbl="parChTrans1D2" presStyleIdx="2" presStyleCnt="4"/>
      <dgm:spPr/>
    </dgm:pt>
    <dgm:pt modelId="{E5B59C2B-AC00-4AAD-8161-FB058AB96D42}" type="pres">
      <dgm:prSet presAssocID="{6BEB676D-20F9-4701-8031-492CEC4021AB}" presName="hierRoot2" presStyleCnt="0">
        <dgm:presLayoutVars>
          <dgm:hierBranch val="init"/>
        </dgm:presLayoutVars>
      </dgm:prSet>
      <dgm:spPr/>
    </dgm:pt>
    <dgm:pt modelId="{8CBAF04C-3D12-4BBB-BF9C-081949D2B2B5}" type="pres">
      <dgm:prSet presAssocID="{6BEB676D-20F9-4701-8031-492CEC4021AB}" presName="rootComposite" presStyleCnt="0"/>
      <dgm:spPr/>
    </dgm:pt>
    <dgm:pt modelId="{D9A8FDD4-AE5D-47C3-8014-D476FF931794}" type="pres">
      <dgm:prSet presAssocID="{6BEB676D-20F9-4701-8031-492CEC4021AB}" presName="rootText" presStyleLbl="node2" presStyleIdx="2" presStyleCnt="4">
        <dgm:presLayoutVars>
          <dgm:chPref val="3"/>
        </dgm:presLayoutVars>
      </dgm:prSet>
      <dgm:spPr/>
    </dgm:pt>
    <dgm:pt modelId="{F2CC8576-B523-4859-BEC3-25F3791C8CBB}" type="pres">
      <dgm:prSet presAssocID="{6BEB676D-20F9-4701-8031-492CEC4021AB}" presName="rootConnector" presStyleLbl="node2" presStyleIdx="2" presStyleCnt="4"/>
      <dgm:spPr/>
    </dgm:pt>
    <dgm:pt modelId="{38345B75-0452-489C-9FBC-6F9621EEB9A3}" type="pres">
      <dgm:prSet presAssocID="{6BEB676D-20F9-4701-8031-492CEC4021AB}" presName="hierChild4" presStyleCnt="0"/>
      <dgm:spPr/>
    </dgm:pt>
    <dgm:pt modelId="{9C1D0CC5-724B-45DC-93E3-4B57977108B8}" type="pres">
      <dgm:prSet presAssocID="{6BEB676D-20F9-4701-8031-492CEC4021AB}" presName="hierChild5" presStyleCnt="0"/>
      <dgm:spPr/>
    </dgm:pt>
    <dgm:pt modelId="{F30C8B55-97CB-40B7-B92C-71A17B3DA1AF}" type="pres">
      <dgm:prSet presAssocID="{52D2B90E-2834-4FB1-B953-F01C302E85B1}" presName="Name37" presStyleLbl="parChTrans1D2" presStyleIdx="3" presStyleCnt="4"/>
      <dgm:spPr/>
    </dgm:pt>
    <dgm:pt modelId="{1D9F8236-3F8B-4F68-8633-DC19FED1C034}" type="pres">
      <dgm:prSet presAssocID="{D2D04FBB-B635-4A50-BFE7-635A5FC2C07B}" presName="hierRoot2" presStyleCnt="0">
        <dgm:presLayoutVars>
          <dgm:hierBranch val="init"/>
        </dgm:presLayoutVars>
      </dgm:prSet>
      <dgm:spPr/>
    </dgm:pt>
    <dgm:pt modelId="{D9D01146-B71F-4DF8-A029-EF51520D602D}" type="pres">
      <dgm:prSet presAssocID="{D2D04FBB-B635-4A50-BFE7-635A5FC2C07B}" presName="rootComposite" presStyleCnt="0"/>
      <dgm:spPr/>
    </dgm:pt>
    <dgm:pt modelId="{A5AD912E-68B6-4939-BB3C-DDD9C44BCCDC}" type="pres">
      <dgm:prSet presAssocID="{D2D04FBB-B635-4A50-BFE7-635A5FC2C07B}" presName="rootText" presStyleLbl="node2" presStyleIdx="3" presStyleCnt="4">
        <dgm:presLayoutVars>
          <dgm:chPref val="3"/>
        </dgm:presLayoutVars>
      </dgm:prSet>
      <dgm:spPr/>
    </dgm:pt>
    <dgm:pt modelId="{C9248484-A309-4DC0-90D0-FDB05F3C90CB}" type="pres">
      <dgm:prSet presAssocID="{D2D04FBB-B635-4A50-BFE7-635A5FC2C07B}" presName="rootConnector" presStyleLbl="node2" presStyleIdx="3" presStyleCnt="4"/>
      <dgm:spPr/>
    </dgm:pt>
    <dgm:pt modelId="{394BFDFF-2451-4E81-A44B-BE3497EB923D}" type="pres">
      <dgm:prSet presAssocID="{D2D04FBB-B635-4A50-BFE7-635A5FC2C07B}" presName="hierChild4" presStyleCnt="0"/>
      <dgm:spPr/>
    </dgm:pt>
    <dgm:pt modelId="{CD2141C8-DBE9-48A5-BB0A-800FA0C5BE7A}" type="pres">
      <dgm:prSet presAssocID="{D2D04FBB-B635-4A50-BFE7-635A5FC2C07B}" presName="hierChild5" presStyleCnt="0"/>
      <dgm:spPr/>
    </dgm:pt>
    <dgm:pt modelId="{7E8337C2-D89D-4337-A573-8D69A51E21FD}" type="pres">
      <dgm:prSet presAssocID="{4D10DD9D-57D4-43BD-9E10-4B165F67B8BC}" presName="hierChild3" presStyleCnt="0"/>
      <dgm:spPr/>
    </dgm:pt>
  </dgm:ptLst>
  <dgm:cxnLst>
    <dgm:cxn modelId="{21423CC8-F6D4-4709-B509-E17AA1FFD486}" srcId="{4D10DD9D-57D4-43BD-9E10-4B165F67B8BC}" destId="{6BEB676D-20F9-4701-8031-492CEC4021AB}" srcOrd="2" destOrd="0" parTransId="{85205A7F-0712-4E05-9960-5F8B31C6F5C2}" sibTransId="{E5AFD629-F8FF-4C6B-A4B9-2D22B6FC79E3}"/>
    <dgm:cxn modelId="{FE5CB5AC-81FE-44CE-9DFE-DAA392B84CCD}" type="presOf" srcId="{D2D04FBB-B635-4A50-BFE7-635A5FC2C07B}" destId="{A5AD912E-68B6-4939-BB3C-DDD9C44BCCDC}" srcOrd="0" destOrd="0" presId="urn:microsoft.com/office/officeart/2005/8/layout/orgChart1"/>
    <dgm:cxn modelId="{D7B5FC2C-6AB4-444B-9D72-795DA268E706}" type="presOf" srcId="{D5FBF588-FBC9-4A8B-B601-7F6C5BB8690C}" destId="{8FF834D3-F957-440F-AAF3-59601D481E6C}" srcOrd="1" destOrd="0" presId="urn:microsoft.com/office/officeart/2005/8/layout/orgChart1"/>
    <dgm:cxn modelId="{C050929D-1082-4D12-82E9-DCCEFF665E8F}" type="presOf" srcId="{6BEB676D-20F9-4701-8031-492CEC4021AB}" destId="{F2CC8576-B523-4859-BEC3-25F3791C8CBB}" srcOrd="1" destOrd="0" presId="urn:microsoft.com/office/officeart/2005/8/layout/orgChart1"/>
    <dgm:cxn modelId="{BC86DA82-454A-4EC5-9474-615847433B4D}" type="presOf" srcId="{4D10DD9D-57D4-43BD-9E10-4B165F67B8BC}" destId="{2A5BC710-4B4F-490C-81F6-5F9115621059}" srcOrd="1" destOrd="0" presId="urn:microsoft.com/office/officeart/2005/8/layout/orgChart1"/>
    <dgm:cxn modelId="{82A587F0-4673-42D9-8684-DD36760E1EA1}" type="presOf" srcId="{0488F53C-60EE-4015-8440-3984C905856B}" destId="{528AD815-C8E4-44A2-A14A-50E7FCF6F5A9}" srcOrd="0" destOrd="0" presId="urn:microsoft.com/office/officeart/2005/8/layout/orgChart1"/>
    <dgm:cxn modelId="{F86BE871-AB65-488F-BB62-3A7D45333C0C}" type="presOf" srcId="{D2D04FBB-B635-4A50-BFE7-635A5FC2C07B}" destId="{C9248484-A309-4DC0-90D0-FDB05F3C90CB}" srcOrd="1" destOrd="0" presId="urn:microsoft.com/office/officeart/2005/8/layout/orgChart1"/>
    <dgm:cxn modelId="{C60B14FE-B6BA-4385-A81B-7FB732CED07A}" type="presOf" srcId="{F17653EB-4EFB-47E2-B3A0-4351852D1E69}" destId="{DDC05093-B5D0-4D24-9103-8F22B66AB9E9}" srcOrd="1" destOrd="0" presId="urn:microsoft.com/office/officeart/2005/8/layout/orgChart1"/>
    <dgm:cxn modelId="{1C5A89EC-1844-4D54-860A-F9BBF6793B39}" type="presOf" srcId="{372C2D35-EA05-4078-A354-7285E3D520CD}" destId="{B72D091E-8E01-42EC-B2AB-94DE7A0D1063}" srcOrd="0" destOrd="0" presId="urn:microsoft.com/office/officeart/2005/8/layout/orgChart1"/>
    <dgm:cxn modelId="{3F34073E-40E1-4853-8092-D23D3365508B}" type="presOf" srcId="{85205A7F-0712-4E05-9960-5F8B31C6F5C2}" destId="{78C8D090-F6CD-406A-A44B-120725ADD1D2}" srcOrd="0" destOrd="0" presId="urn:microsoft.com/office/officeart/2005/8/layout/orgChart1"/>
    <dgm:cxn modelId="{ED300FD0-18B8-4D1B-AAE3-55E0DCD48F9A}" type="presOf" srcId="{D5FBF588-FBC9-4A8B-B601-7F6C5BB8690C}" destId="{6FF85BA5-87BA-4B95-A239-E1AC99EE05B9}" srcOrd="0" destOrd="0" presId="urn:microsoft.com/office/officeart/2005/8/layout/orgChart1"/>
    <dgm:cxn modelId="{43583366-6F98-41D5-BB16-4F79FB847DC1}" type="presOf" srcId="{52D2B90E-2834-4FB1-B953-F01C302E85B1}" destId="{F30C8B55-97CB-40B7-B92C-71A17B3DA1AF}" srcOrd="0" destOrd="0" presId="urn:microsoft.com/office/officeart/2005/8/layout/orgChart1"/>
    <dgm:cxn modelId="{AE5FF0C8-A166-4693-AF84-734ADFE90987}" srcId="{4D10DD9D-57D4-43BD-9E10-4B165F67B8BC}" destId="{F17653EB-4EFB-47E2-B3A0-4351852D1E69}" srcOrd="1" destOrd="0" parTransId="{0488F53C-60EE-4015-8440-3984C905856B}" sibTransId="{E66B78C4-9B3F-469E-A659-63033F2AFA9C}"/>
    <dgm:cxn modelId="{927BC675-8490-44EE-B03C-F66D42E19026}" type="presOf" srcId="{6F0474EB-BF06-4896-B2E8-2704F5D4B120}" destId="{4E28748D-7F48-4532-A9C3-476AB7632FD1}" srcOrd="0" destOrd="0" presId="urn:microsoft.com/office/officeart/2005/8/layout/orgChart1"/>
    <dgm:cxn modelId="{3EBB7513-B1FE-4422-8EF0-6FA31405C11C}" srcId="{372C2D35-EA05-4078-A354-7285E3D520CD}" destId="{4D10DD9D-57D4-43BD-9E10-4B165F67B8BC}" srcOrd="0" destOrd="0" parTransId="{EFC0FAC4-4653-43BE-B54C-5531E47185FF}" sibTransId="{C430493C-998D-451D-8F86-79C0A8C928C8}"/>
    <dgm:cxn modelId="{5FEFB929-7BF8-40E7-94E7-FD00807E73D7}" type="presOf" srcId="{F17653EB-4EFB-47E2-B3A0-4351852D1E69}" destId="{1C37340F-4862-43EC-BB48-912946D9228A}" srcOrd="0" destOrd="0" presId="urn:microsoft.com/office/officeart/2005/8/layout/orgChart1"/>
    <dgm:cxn modelId="{62ACD22D-12A2-4735-8DED-8DA0D283FFB9}" type="presOf" srcId="{6BEB676D-20F9-4701-8031-492CEC4021AB}" destId="{D9A8FDD4-AE5D-47C3-8014-D476FF931794}" srcOrd="0" destOrd="0" presId="urn:microsoft.com/office/officeart/2005/8/layout/orgChart1"/>
    <dgm:cxn modelId="{0E57A469-D837-4156-8E8E-C57F5E71C1D5}" srcId="{4D10DD9D-57D4-43BD-9E10-4B165F67B8BC}" destId="{D5FBF588-FBC9-4A8B-B601-7F6C5BB8690C}" srcOrd="0" destOrd="0" parTransId="{6F0474EB-BF06-4896-B2E8-2704F5D4B120}" sibTransId="{92F40000-4CCF-4916-879E-8F560D77EBD8}"/>
    <dgm:cxn modelId="{50E0E44E-0574-424A-A442-7CC3BFAB6FA2}" type="presOf" srcId="{4D10DD9D-57D4-43BD-9E10-4B165F67B8BC}" destId="{06A13F49-B098-48F5-8C98-3197F8122993}" srcOrd="0" destOrd="0" presId="urn:microsoft.com/office/officeart/2005/8/layout/orgChart1"/>
    <dgm:cxn modelId="{1253D05A-D0DB-4610-9442-B72A632135C1}" srcId="{4D10DD9D-57D4-43BD-9E10-4B165F67B8BC}" destId="{D2D04FBB-B635-4A50-BFE7-635A5FC2C07B}" srcOrd="3" destOrd="0" parTransId="{52D2B90E-2834-4FB1-B953-F01C302E85B1}" sibTransId="{5318507B-2EDD-47ED-A0F8-5B7C4DC2FBE7}"/>
    <dgm:cxn modelId="{3933FAAC-EF77-4443-B153-69EA85C41236}" type="presParOf" srcId="{B72D091E-8E01-42EC-B2AB-94DE7A0D1063}" destId="{37FC3C70-85FE-4E1F-9FC7-7E5992B3B604}" srcOrd="0" destOrd="0" presId="urn:microsoft.com/office/officeart/2005/8/layout/orgChart1"/>
    <dgm:cxn modelId="{AF1194B0-D87E-4517-909C-48F063C6E0FA}" type="presParOf" srcId="{37FC3C70-85FE-4E1F-9FC7-7E5992B3B604}" destId="{64D66820-9391-41AA-99B0-AC6F3BCC11C4}" srcOrd="0" destOrd="0" presId="urn:microsoft.com/office/officeart/2005/8/layout/orgChart1"/>
    <dgm:cxn modelId="{12BC1AB8-F432-4C14-8349-382F4BA61DD8}" type="presParOf" srcId="{64D66820-9391-41AA-99B0-AC6F3BCC11C4}" destId="{06A13F49-B098-48F5-8C98-3197F8122993}" srcOrd="0" destOrd="0" presId="urn:microsoft.com/office/officeart/2005/8/layout/orgChart1"/>
    <dgm:cxn modelId="{4B21259F-6308-4CF5-9C3D-A3F3C7ABBED8}" type="presParOf" srcId="{64D66820-9391-41AA-99B0-AC6F3BCC11C4}" destId="{2A5BC710-4B4F-490C-81F6-5F9115621059}" srcOrd="1" destOrd="0" presId="urn:microsoft.com/office/officeart/2005/8/layout/orgChart1"/>
    <dgm:cxn modelId="{75E2BB9B-DF6E-477D-BA21-B6352B94A0D1}" type="presParOf" srcId="{37FC3C70-85FE-4E1F-9FC7-7E5992B3B604}" destId="{A1C03669-98D3-4CC7-AE2C-FE67B9F730EA}" srcOrd="1" destOrd="0" presId="urn:microsoft.com/office/officeart/2005/8/layout/orgChart1"/>
    <dgm:cxn modelId="{944ED090-00F2-4E81-98AC-6A4801EE052F}" type="presParOf" srcId="{A1C03669-98D3-4CC7-AE2C-FE67B9F730EA}" destId="{4E28748D-7F48-4532-A9C3-476AB7632FD1}" srcOrd="0" destOrd="0" presId="urn:microsoft.com/office/officeart/2005/8/layout/orgChart1"/>
    <dgm:cxn modelId="{62A8E24E-C1BC-42E3-BA51-212C99595023}" type="presParOf" srcId="{A1C03669-98D3-4CC7-AE2C-FE67B9F730EA}" destId="{789818AC-83C4-4D0E-AEB7-9E0A5F72B686}" srcOrd="1" destOrd="0" presId="urn:microsoft.com/office/officeart/2005/8/layout/orgChart1"/>
    <dgm:cxn modelId="{B8F1ED1A-5238-4943-8E66-15788CEEDDA2}" type="presParOf" srcId="{789818AC-83C4-4D0E-AEB7-9E0A5F72B686}" destId="{85808709-AA89-4375-8EB6-579E9AFA6F01}" srcOrd="0" destOrd="0" presId="urn:microsoft.com/office/officeart/2005/8/layout/orgChart1"/>
    <dgm:cxn modelId="{2AF45ADC-FF92-4559-9FEE-969E3BBFF7E9}" type="presParOf" srcId="{85808709-AA89-4375-8EB6-579E9AFA6F01}" destId="{6FF85BA5-87BA-4B95-A239-E1AC99EE05B9}" srcOrd="0" destOrd="0" presId="urn:microsoft.com/office/officeart/2005/8/layout/orgChart1"/>
    <dgm:cxn modelId="{708C8CDD-E484-48F4-84A8-34C9AF649D1F}" type="presParOf" srcId="{85808709-AA89-4375-8EB6-579E9AFA6F01}" destId="{8FF834D3-F957-440F-AAF3-59601D481E6C}" srcOrd="1" destOrd="0" presId="urn:microsoft.com/office/officeart/2005/8/layout/orgChart1"/>
    <dgm:cxn modelId="{4E8A5CCF-0052-45E1-B21A-5E1E532A4B27}" type="presParOf" srcId="{789818AC-83C4-4D0E-AEB7-9E0A5F72B686}" destId="{885D7815-9A35-40E2-BFF8-250CF831E67A}" srcOrd="1" destOrd="0" presId="urn:microsoft.com/office/officeart/2005/8/layout/orgChart1"/>
    <dgm:cxn modelId="{38A0026D-3308-439D-8282-46F94B41F063}" type="presParOf" srcId="{789818AC-83C4-4D0E-AEB7-9E0A5F72B686}" destId="{38757749-2D1D-4693-9967-AD7866C1C364}" srcOrd="2" destOrd="0" presId="urn:microsoft.com/office/officeart/2005/8/layout/orgChart1"/>
    <dgm:cxn modelId="{A711ECC8-8E81-4990-8911-73D6FA0DF930}" type="presParOf" srcId="{A1C03669-98D3-4CC7-AE2C-FE67B9F730EA}" destId="{528AD815-C8E4-44A2-A14A-50E7FCF6F5A9}" srcOrd="2" destOrd="0" presId="urn:microsoft.com/office/officeart/2005/8/layout/orgChart1"/>
    <dgm:cxn modelId="{FD803239-D283-4E47-9667-ACBE361D17BC}" type="presParOf" srcId="{A1C03669-98D3-4CC7-AE2C-FE67B9F730EA}" destId="{019589AB-61C5-4EB1-A6B7-8FC4E4C80338}" srcOrd="3" destOrd="0" presId="urn:microsoft.com/office/officeart/2005/8/layout/orgChart1"/>
    <dgm:cxn modelId="{E558939A-2FED-41DD-A8D4-5A6C5CF7FC75}" type="presParOf" srcId="{019589AB-61C5-4EB1-A6B7-8FC4E4C80338}" destId="{8FD75A42-65EC-4392-A21C-B890CF0367FC}" srcOrd="0" destOrd="0" presId="urn:microsoft.com/office/officeart/2005/8/layout/orgChart1"/>
    <dgm:cxn modelId="{8B22C32C-0482-4F1B-83DD-5F62E1AE6E04}" type="presParOf" srcId="{8FD75A42-65EC-4392-A21C-B890CF0367FC}" destId="{1C37340F-4862-43EC-BB48-912946D9228A}" srcOrd="0" destOrd="0" presId="urn:microsoft.com/office/officeart/2005/8/layout/orgChart1"/>
    <dgm:cxn modelId="{4BD65F8B-231F-4612-A74A-0CC99E65B586}" type="presParOf" srcId="{8FD75A42-65EC-4392-A21C-B890CF0367FC}" destId="{DDC05093-B5D0-4D24-9103-8F22B66AB9E9}" srcOrd="1" destOrd="0" presId="urn:microsoft.com/office/officeart/2005/8/layout/orgChart1"/>
    <dgm:cxn modelId="{2D054F8D-6A49-47B7-B012-84E93CF92B7E}" type="presParOf" srcId="{019589AB-61C5-4EB1-A6B7-8FC4E4C80338}" destId="{9DE5D771-40A7-4558-9EBB-FAE6DDCAC00E}" srcOrd="1" destOrd="0" presId="urn:microsoft.com/office/officeart/2005/8/layout/orgChart1"/>
    <dgm:cxn modelId="{1E8AEB5E-BF66-4898-A19E-0D826668A999}" type="presParOf" srcId="{019589AB-61C5-4EB1-A6B7-8FC4E4C80338}" destId="{B3F35786-9C96-4FEE-B3AA-8CFA2395CA61}" srcOrd="2" destOrd="0" presId="urn:microsoft.com/office/officeart/2005/8/layout/orgChart1"/>
    <dgm:cxn modelId="{BDFD96D8-99F6-42AE-A584-D69F9017FB27}" type="presParOf" srcId="{A1C03669-98D3-4CC7-AE2C-FE67B9F730EA}" destId="{78C8D090-F6CD-406A-A44B-120725ADD1D2}" srcOrd="4" destOrd="0" presId="urn:microsoft.com/office/officeart/2005/8/layout/orgChart1"/>
    <dgm:cxn modelId="{D2B297D1-9875-426A-B0A0-B4C419AC7151}" type="presParOf" srcId="{A1C03669-98D3-4CC7-AE2C-FE67B9F730EA}" destId="{E5B59C2B-AC00-4AAD-8161-FB058AB96D42}" srcOrd="5" destOrd="0" presId="urn:microsoft.com/office/officeart/2005/8/layout/orgChart1"/>
    <dgm:cxn modelId="{961C5FAE-FCC9-4B30-B20A-9BBFFEAC3D18}" type="presParOf" srcId="{E5B59C2B-AC00-4AAD-8161-FB058AB96D42}" destId="{8CBAF04C-3D12-4BBB-BF9C-081949D2B2B5}" srcOrd="0" destOrd="0" presId="urn:microsoft.com/office/officeart/2005/8/layout/orgChart1"/>
    <dgm:cxn modelId="{806E1F0B-3646-4194-A68A-87482D422858}" type="presParOf" srcId="{8CBAF04C-3D12-4BBB-BF9C-081949D2B2B5}" destId="{D9A8FDD4-AE5D-47C3-8014-D476FF931794}" srcOrd="0" destOrd="0" presId="urn:microsoft.com/office/officeart/2005/8/layout/orgChart1"/>
    <dgm:cxn modelId="{7421D7F0-037A-4D8D-8CB1-D1EB9F9BDCB1}" type="presParOf" srcId="{8CBAF04C-3D12-4BBB-BF9C-081949D2B2B5}" destId="{F2CC8576-B523-4859-BEC3-25F3791C8CBB}" srcOrd="1" destOrd="0" presId="urn:microsoft.com/office/officeart/2005/8/layout/orgChart1"/>
    <dgm:cxn modelId="{C11D0F0E-B874-4C42-9A4B-D07C3C213F9C}" type="presParOf" srcId="{E5B59C2B-AC00-4AAD-8161-FB058AB96D42}" destId="{38345B75-0452-489C-9FBC-6F9621EEB9A3}" srcOrd="1" destOrd="0" presId="urn:microsoft.com/office/officeart/2005/8/layout/orgChart1"/>
    <dgm:cxn modelId="{AE9EF428-F14C-4601-9F75-F8E34BAD7763}" type="presParOf" srcId="{E5B59C2B-AC00-4AAD-8161-FB058AB96D42}" destId="{9C1D0CC5-724B-45DC-93E3-4B57977108B8}" srcOrd="2" destOrd="0" presId="urn:microsoft.com/office/officeart/2005/8/layout/orgChart1"/>
    <dgm:cxn modelId="{6796B7B6-4EEC-4E31-9E2B-6BB1EB352632}" type="presParOf" srcId="{A1C03669-98D3-4CC7-AE2C-FE67B9F730EA}" destId="{F30C8B55-97CB-40B7-B92C-71A17B3DA1AF}" srcOrd="6" destOrd="0" presId="urn:microsoft.com/office/officeart/2005/8/layout/orgChart1"/>
    <dgm:cxn modelId="{6C9AC394-5DE5-4EF2-BA90-29CE1A56EC3B}" type="presParOf" srcId="{A1C03669-98D3-4CC7-AE2C-FE67B9F730EA}" destId="{1D9F8236-3F8B-4F68-8633-DC19FED1C034}" srcOrd="7" destOrd="0" presId="urn:microsoft.com/office/officeart/2005/8/layout/orgChart1"/>
    <dgm:cxn modelId="{A867FCCC-7BEA-4762-B18B-3846779C77C2}" type="presParOf" srcId="{1D9F8236-3F8B-4F68-8633-DC19FED1C034}" destId="{D9D01146-B71F-4DF8-A029-EF51520D602D}" srcOrd="0" destOrd="0" presId="urn:microsoft.com/office/officeart/2005/8/layout/orgChart1"/>
    <dgm:cxn modelId="{BD87E003-4A90-4A72-8402-697A8144C811}" type="presParOf" srcId="{D9D01146-B71F-4DF8-A029-EF51520D602D}" destId="{A5AD912E-68B6-4939-BB3C-DDD9C44BCCDC}" srcOrd="0" destOrd="0" presId="urn:microsoft.com/office/officeart/2005/8/layout/orgChart1"/>
    <dgm:cxn modelId="{FD08586D-327A-45B7-BE0C-57797301ED56}" type="presParOf" srcId="{D9D01146-B71F-4DF8-A029-EF51520D602D}" destId="{C9248484-A309-4DC0-90D0-FDB05F3C90CB}" srcOrd="1" destOrd="0" presId="urn:microsoft.com/office/officeart/2005/8/layout/orgChart1"/>
    <dgm:cxn modelId="{8B9EEBFA-30BB-4FD0-84F3-3DF45F0835E1}" type="presParOf" srcId="{1D9F8236-3F8B-4F68-8633-DC19FED1C034}" destId="{394BFDFF-2451-4E81-A44B-BE3497EB923D}" srcOrd="1" destOrd="0" presId="urn:microsoft.com/office/officeart/2005/8/layout/orgChart1"/>
    <dgm:cxn modelId="{821BAE5B-A3D5-40EE-ACAD-00BF2AD5F028}" type="presParOf" srcId="{1D9F8236-3F8B-4F68-8633-DC19FED1C034}" destId="{CD2141C8-DBE9-48A5-BB0A-800FA0C5BE7A}" srcOrd="2" destOrd="0" presId="urn:microsoft.com/office/officeart/2005/8/layout/orgChart1"/>
    <dgm:cxn modelId="{D68CCBC6-6529-4C87-91BB-F382281FF9D9}" type="presParOf" srcId="{37FC3C70-85FE-4E1F-9FC7-7E5992B3B604}" destId="{7E8337C2-D89D-4337-A573-8D69A51E21FD}"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BC91C81-B800-49E1-964C-25CA47A6378E}" type="doc">
      <dgm:prSet loTypeId="urn:microsoft.com/office/officeart/2008/layout/VerticalCircleList" loCatId="list" qsTypeId="urn:microsoft.com/office/officeart/2005/8/quickstyle/simple1" qsCatId="simple" csTypeId="urn:microsoft.com/office/officeart/2005/8/colors/accent1_2" csCatId="accent1" phldr="1"/>
      <dgm:spPr/>
    </dgm:pt>
    <dgm:pt modelId="{18D12E96-6571-4F2A-A423-9F436C63A6A8}">
      <dgm:prSet phldrT="[Text]"/>
      <dgm:spPr/>
      <dgm:t>
        <a:bodyPr/>
        <a:lstStyle/>
        <a:p>
          <a:r>
            <a:rPr lang="en-US" b="0" i="0" u="none" dirty="0" smtClean="0"/>
            <a:t>Development</a:t>
          </a:r>
          <a:endParaRPr lang="en-US" dirty="0"/>
        </a:p>
      </dgm:t>
    </dgm:pt>
    <dgm:pt modelId="{1A56F57F-5410-4E78-A524-87AA5B42FF5C}" type="parTrans" cxnId="{779B039C-77A5-4A08-A270-B2E3CE3412A7}">
      <dgm:prSet/>
      <dgm:spPr/>
      <dgm:t>
        <a:bodyPr/>
        <a:lstStyle/>
        <a:p>
          <a:endParaRPr lang="en-US"/>
        </a:p>
      </dgm:t>
    </dgm:pt>
    <dgm:pt modelId="{1CDC6D6F-419F-45F6-8C97-FBF75A9C4E4A}" type="sibTrans" cxnId="{779B039C-77A5-4A08-A270-B2E3CE3412A7}">
      <dgm:prSet/>
      <dgm:spPr/>
      <dgm:t>
        <a:bodyPr/>
        <a:lstStyle/>
        <a:p>
          <a:endParaRPr lang="en-US"/>
        </a:p>
      </dgm:t>
    </dgm:pt>
    <dgm:pt modelId="{297B724E-CFD0-400A-AB6A-C7B45BA0411D}">
      <dgm:prSet/>
      <dgm:spPr/>
      <dgm:t>
        <a:bodyPr/>
        <a:lstStyle/>
        <a:p>
          <a:r>
            <a:rPr lang="en-US" b="0" i="0" u="none" smtClean="0"/>
            <a:t>Cultural</a:t>
          </a:r>
          <a:endParaRPr lang="en-US"/>
        </a:p>
      </dgm:t>
    </dgm:pt>
    <dgm:pt modelId="{756876B3-8F9B-4FAE-AC7E-1156A2BC9431}" type="parTrans" cxnId="{E907B0B6-8BAA-453A-AD0B-6C43C21CF645}">
      <dgm:prSet/>
      <dgm:spPr/>
      <dgm:t>
        <a:bodyPr/>
        <a:lstStyle/>
        <a:p>
          <a:endParaRPr lang="en-US"/>
        </a:p>
      </dgm:t>
    </dgm:pt>
    <dgm:pt modelId="{94724143-540A-4756-A159-6765FBDDFA9D}" type="sibTrans" cxnId="{E907B0B6-8BAA-453A-AD0B-6C43C21CF645}">
      <dgm:prSet/>
      <dgm:spPr/>
      <dgm:t>
        <a:bodyPr/>
        <a:lstStyle/>
        <a:p>
          <a:endParaRPr lang="en-US"/>
        </a:p>
      </dgm:t>
    </dgm:pt>
    <dgm:pt modelId="{575DFEE2-C8D3-4728-BE7C-81F098B52C81}">
      <dgm:prSet/>
      <dgm:spPr/>
      <dgm:t>
        <a:bodyPr/>
        <a:lstStyle/>
        <a:p>
          <a:r>
            <a:rPr lang="en-US" b="0" i="0" u="none" dirty="0" smtClean="0"/>
            <a:t>Operations</a:t>
          </a:r>
          <a:endParaRPr lang="en-US" dirty="0"/>
        </a:p>
      </dgm:t>
    </dgm:pt>
    <dgm:pt modelId="{2D77A6DA-9DDB-45B4-A344-E220F3FA969A}" type="parTrans" cxnId="{54508907-A42C-4496-91BE-1C05F8A75AB9}">
      <dgm:prSet/>
      <dgm:spPr/>
      <dgm:t>
        <a:bodyPr/>
        <a:lstStyle/>
        <a:p>
          <a:endParaRPr lang="en-US"/>
        </a:p>
      </dgm:t>
    </dgm:pt>
    <dgm:pt modelId="{B46D991F-C486-47B9-BD55-1FD07652BF95}" type="sibTrans" cxnId="{54508907-A42C-4496-91BE-1C05F8A75AB9}">
      <dgm:prSet/>
      <dgm:spPr/>
      <dgm:t>
        <a:bodyPr/>
        <a:lstStyle/>
        <a:p>
          <a:endParaRPr lang="en-US"/>
        </a:p>
      </dgm:t>
    </dgm:pt>
    <dgm:pt modelId="{98538C56-177F-4C30-94C7-ADD5289C6FC6}">
      <dgm:prSet/>
      <dgm:spPr/>
      <dgm:t>
        <a:bodyPr/>
        <a:lstStyle/>
        <a:p>
          <a:r>
            <a:rPr lang="en-US" b="0" i="0" u="none" smtClean="0"/>
            <a:t>Business</a:t>
          </a:r>
          <a:endParaRPr lang="en-US"/>
        </a:p>
      </dgm:t>
    </dgm:pt>
    <dgm:pt modelId="{FBC791F2-CAA5-4DA3-9BFB-5A0EE9904988}" type="parTrans" cxnId="{A022562E-4CC0-47AD-891B-BF9B2B1A76BD}">
      <dgm:prSet/>
      <dgm:spPr/>
      <dgm:t>
        <a:bodyPr/>
        <a:lstStyle/>
        <a:p>
          <a:endParaRPr lang="en-US"/>
        </a:p>
      </dgm:t>
    </dgm:pt>
    <dgm:pt modelId="{5444F687-7AAD-4800-B528-45077FBEC105}" type="sibTrans" cxnId="{A022562E-4CC0-47AD-891B-BF9B2B1A76BD}">
      <dgm:prSet/>
      <dgm:spPr/>
      <dgm:t>
        <a:bodyPr/>
        <a:lstStyle/>
        <a:p>
          <a:endParaRPr lang="en-US"/>
        </a:p>
      </dgm:t>
    </dgm:pt>
    <dgm:pt modelId="{B846AB82-E585-4D42-9E13-D508FA2367F7}" type="pres">
      <dgm:prSet presAssocID="{CBC91C81-B800-49E1-964C-25CA47A6378E}" presName="Name0" presStyleCnt="0">
        <dgm:presLayoutVars>
          <dgm:dir/>
        </dgm:presLayoutVars>
      </dgm:prSet>
      <dgm:spPr/>
    </dgm:pt>
    <dgm:pt modelId="{5207C142-8695-4315-8563-9103145F7AC8}" type="pres">
      <dgm:prSet presAssocID="{18D12E96-6571-4F2A-A423-9F436C63A6A8}" presName="noChildren" presStyleCnt="0"/>
      <dgm:spPr/>
    </dgm:pt>
    <dgm:pt modelId="{A54886F4-0D48-4EF8-B3C8-B1AB576BDA70}" type="pres">
      <dgm:prSet presAssocID="{18D12E96-6571-4F2A-A423-9F436C63A6A8}" presName="gap" presStyleCnt="0"/>
      <dgm:spPr/>
    </dgm:pt>
    <dgm:pt modelId="{2218F9CC-4ED2-453C-9C61-35679114398A}" type="pres">
      <dgm:prSet presAssocID="{18D12E96-6571-4F2A-A423-9F436C63A6A8}" presName="medCircle2" presStyleLbl="vennNode1" presStyleIdx="0" presStyleCnt="4"/>
      <dgm:spPr/>
    </dgm:pt>
    <dgm:pt modelId="{19EFE9C1-B41B-4580-80C1-99843F6F618E}" type="pres">
      <dgm:prSet presAssocID="{18D12E96-6571-4F2A-A423-9F436C63A6A8}" presName="txLvlOnly1" presStyleLbl="revTx" presStyleIdx="0" presStyleCnt="4"/>
      <dgm:spPr/>
    </dgm:pt>
    <dgm:pt modelId="{F9122ECE-0DA1-4411-9DA1-A943DB5A7692}" type="pres">
      <dgm:prSet presAssocID="{297B724E-CFD0-400A-AB6A-C7B45BA0411D}" presName="noChildren" presStyleCnt="0"/>
      <dgm:spPr/>
    </dgm:pt>
    <dgm:pt modelId="{915B2EDB-1AB3-4893-8C53-F3D1887482AB}" type="pres">
      <dgm:prSet presAssocID="{297B724E-CFD0-400A-AB6A-C7B45BA0411D}" presName="gap" presStyleCnt="0"/>
      <dgm:spPr/>
    </dgm:pt>
    <dgm:pt modelId="{B13F3813-7EE9-4649-9151-1DC932B55E6C}" type="pres">
      <dgm:prSet presAssocID="{297B724E-CFD0-400A-AB6A-C7B45BA0411D}" presName="medCircle2" presStyleLbl="vennNode1" presStyleIdx="1" presStyleCnt="4"/>
      <dgm:spPr/>
    </dgm:pt>
    <dgm:pt modelId="{9951CF00-0300-4AD8-8618-43F8608E407B}" type="pres">
      <dgm:prSet presAssocID="{297B724E-CFD0-400A-AB6A-C7B45BA0411D}" presName="txLvlOnly1" presStyleLbl="revTx" presStyleIdx="1" presStyleCnt="4"/>
      <dgm:spPr/>
    </dgm:pt>
    <dgm:pt modelId="{8EBFC055-918D-4131-B200-25FA14239897}" type="pres">
      <dgm:prSet presAssocID="{575DFEE2-C8D3-4728-BE7C-81F098B52C81}" presName="noChildren" presStyleCnt="0"/>
      <dgm:spPr/>
    </dgm:pt>
    <dgm:pt modelId="{428788BD-B5BC-435E-B168-8441A2E80932}" type="pres">
      <dgm:prSet presAssocID="{575DFEE2-C8D3-4728-BE7C-81F098B52C81}" presName="gap" presStyleCnt="0"/>
      <dgm:spPr/>
    </dgm:pt>
    <dgm:pt modelId="{FF734CB2-5D7D-4542-BFA2-653059D2EB9A}" type="pres">
      <dgm:prSet presAssocID="{575DFEE2-C8D3-4728-BE7C-81F098B52C81}" presName="medCircle2" presStyleLbl="vennNode1" presStyleIdx="2" presStyleCnt="4"/>
      <dgm:spPr/>
    </dgm:pt>
    <dgm:pt modelId="{331FC263-3B26-4739-BCBC-AD6CA4391E53}" type="pres">
      <dgm:prSet presAssocID="{575DFEE2-C8D3-4728-BE7C-81F098B52C81}" presName="txLvlOnly1" presStyleLbl="revTx" presStyleIdx="2" presStyleCnt="4"/>
      <dgm:spPr/>
    </dgm:pt>
    <dgm:pt modelId="{43C2BEB2-480B-4F10-B8E6-83B46A1955C6}" type="pres">
      <dgm:prSet presAssocID="{98538C56-177F-4C30-94C7-ADD5289C6FC6}" presName="noChildren" presStyleCnt="0"/>
      <dgm:spPr/>
    </dgm:pt>
    <dgm:pt modelId="{A38903C1-5F82-4003-8ECA-A2D754C29C8A}" type="pres">
      <dgm:prSet presAssocID="{98538C56-177F-4C30-94C7-ADD5289C6FC6}" presName="gap" presStyleCnt="0"/>
      <dgm:spPr/>
    </dgm:pt>
    <dgm:pt modelId="{641C1B9C-15F5-40A7-BA7A-8AA8527ECCE3}" type="pres">
      <dgm:prSet presAssocID="{98538C56-177F-4C30-94C7-ADD5289C6FC6}" presName="medCircle2" presStyleLbl="vennNode1" presStyleIdx="3" presStyleCnt="4"/>
      <dgm:spPr/>
    </dgm:pt>
    <dgm:pt modelId="{53F8AD9B-0B3B-448C-95AF-30EB75649FE3}" type="pres">
      <dgm:prSet presAssocID="{98538C56-177F-4C30-94C7-ADD5289C6FC6}" presName="txLvlOnly1" presStyleLbl="revTx" presStyleIdx="3" presStyleCnt="4"/>
      <dgm:spPr/>
    </dgm:pt>
  </dgm:ptLst>
  <dgm:cxnLst>
    <dgm:cxn modelId="{E907B0B6-8BAA-453A-AD0B-6C43C21CF645}" srcId="{CBC91C81-B800-49E1-964C-25CA47A6378E}" destId="{297B724E-CFD0-400A-AB6A-C7B45BA0411D}" srcOrd="1" destOrd="0" parTransId="{756876B3-8F9B-4FAE-AC7E-1156A2BC9431}" sibTransId="{94724143-540A-4756-A159-6765FBDDFA9D}"/>
    <dgm:cxn modelId="{71FF7502-7E4E-4332-8311-5B7811723ADD}" type="presOf" srcId="{297B724E-CFD0-400A-AB6A-C7B45BA0411D}" destId="{9951CF00-0300-4AD8-8618-43F8608E407B}" srcOrd="0" destOrd="0" presId="urn:microsoft.com/office/officeart/2008/layout/VerticalCircleList"/>
    <dgm:cxn modelId="{54508907-A42C-4496-91BE-1C05F8A75AB9}" srcId="{CBC91C81-B800-49E1-964C-25CA47A6378E}" destId="{575DFEE2-C8D3-4728-BE7C-81F098B52C81}" srcOrd="2" destOrd="0" parTransId="{2D77A6DA-9DDB-45B4-A344-E220F3FA969A}" sibTransId="{B46D991F-C486-47B9-BD55-1FD07652BF95}"/>
    <dgm:cxn modelId="{779B039C-77A5-4A08-A270-B2E3CE3412A7}" srcId="{CBC91C81-B800-49E1-964C-25CA47A6378E}" destId="{18D12E96-6571-4F2A-A423-9F436C63A6A8}" srcOrd="0" destOrd="0" parTransId="{1A56F57F-5410-4E78-A524-87AA5B42FF5C}" sibTransId="{1CDC6D6F-419F-45F6-8C97-FBF75A9C4E4A}"/>
    <dgm:cxn modelId="{A022562E-4CC0-47AD-891B-BF9B2B1A76BD}" srcId="{CBC91C81-B800-49E1-964C-25CA47A6378E}" destId="{98538C56-177F-4C30-94C7-ADD5289C6FC6}" srcOrd="3" destOrd="0" parTransId="{FBC791F2-CAA5-4DA3-9BFB-5A0EE9904988}" sibTransId="{5444F687-7AAD-4800-B528-45077FBEC105}"/>
    <dgm:cxn modelId="{C748B988-03E7-455F-BF01-F76887150485}" type="presOf" srcId="{18D12E96-6571-4F2A-A423-9F436C63A6A8}" destId="{19EFE9C1-B41B-4580-80C1-99843F6F618E}" srcOrd="0" destOrd="0" presId="urn:microsoft.com/office/officeart/2008/layout/VerticalCircleList"/>
    <dgm:cxn modelId="{4F17525F-E83C-447D-A60E-F545B25729D9}" type="presOf" srcId="{CBC91C81-B800-49E1-964C-25CA47A6378E}" destId="{B846AB82-E585-4D42-9E13-D508FA2367F7}" srcOrd="0" destOrd="0" presId="urn:microsoft.com/office/officeart/2008/layout/VerticalCircleList"/>
    <dgm:cxn modelId="{E8BAECC0-E028-4F99-ABC1-B6A809BEA136}" type="presOf" srcId="{575DFEE2-C8D3-4728-BE7C-81F098B52C81}" destId="{331FC263-3B26-4739-BCBC-AD6CA4391E53}" srcOrd="0" destOrd="0" presId="urn:microsoft.com/office/officeart/2008/layout/VerticalCircleList"/>
    <dgm:cxn modelId="{A01961D1-BEA1-4056-A291-51D5394ABED7}" type="presOf" srcId="{98538C56-177F-4C30-94C7-ADD5289C6FC6}" destId="{53F8AD9B-0B3B-448C-95AF-30EB75649FE3}" srcOrd="0" destOrd="0" presId="urn:microsoft.com/office/officeart/2008/layout/VerticalCircleList"/>
    <dgm:cxn modelId="{980745DA-5881-4B98-B763-862050AD2E1B}" type="presParOf" srcId="{B846AB82-E585-4D42-9E13-D508FA2367F7}" destId="{5207C142-8695-4315-8563-9103145F7AC8}" srcOrd="0" destOrd="0" presId="urn:microsoft.com/office/officeart/2008/layout/VerticalCircleList"/>
    <dgm:cxn modelId="{9EEE3A49-E95B-4401-A8FD-40170FE22DAE}" type="presParOf" srcId="{5207C142-8695-4315-8563-9103145F7AC8}" destId="{A54886F4-0D48-4EF8-B3C8-B1AB576BDA70}" srcOrd="0" destOrd="0" presId="urn:microsoft.com/office/officeart/2008/layout/VerticalCircleList"/>
    <dgm:cxn modelId="{00E2CD8C-C41A-40B0-B7B9-CA5DC42E5188}" type="presParOf" srcId="{5207C142-8695-4315-8563-9103145F7AC8}" destId="{2218F9CC-4ED2-453C-9C61-35679114398A}" srcOrd="1" destOrd="0" presId="urn:microsoft.com/office/officeart/2008/layout/VerticalCircleList"/>
    <dgm:cxn modelId="{B68E68A4-D888-4C5A-A43E-1559D3686401}" type="presParOf" srcId="{5207C142-8695-4315-8563-9103145F7AC8}" destId="{19EFE9C1-B41B-4580-80C1-99843F6F618E}" srcOrd="2" destOrd="0" presId="urn:microsoft.com/office/officeart/2008/layout/VerticalCircleList"/>
    <dgm:cxn modelId="{CD031201-4292-421E-B51B-7C99A0BFDF47}" type="presParOf" srcId="{B846AB82-E585-4D42-9E13-D508FA2367F7}" destId="{F9122ECE-0DA1-4411-9DA1-A943DB5A7692}" srcOrd="1" destOrd="0" presId="urn:microsoft.com/office/officeart/2008/layout/VerticalCircleList"/>
    <dgm:cxn modelId="{976FF608-7B6A-4282-833C-329143A4E778}" type="presParOf" srcId="{F9122ECE-0DA1-4411-9DA1-A943DB5A7692}" destId="{915B2EDB-1AB3-4893-8C53-F3D1887482AB}" srcOrd="0" destOrd="0" presId="urn:microsoft.com/office/officeart/2008/layout/VerticalCircleList"/>
    <dgm:cxn modelId="{077182E7-3909-4F14-BC9B-B32D4ACA7360}" type="presParOf" srcId="{F9122ECE-0DA1-4411-9DA1-A943DB5A7692}" destId="{B13F3813-7EE9-4649-9151-1DC932B55E6C}" srcOrd="1" destOrd="0" presId="urn:microsoft.com/office/officeart/2008/layout/VerticalCircleList"/>
    <dgm:cxn modelId="{145AC551-1D75-49E7-8B49-3D57B0FE47DE}" type="presParOf" srcId="{F9122ECE-0DA1-4411-9DA1-A943DB5A7692}" destId="{9951CF00-0300-4AD8-8618-43F8608E407B}" srcOrd="2" destOrd="0" presId="urn:microsoft.com/office/officeart/2008/layout/VerticalCircleList"/>
    <dgm:cxn modelId="{4008C6C7-EEDC-4647-B36C-F998663F39E4}" type="presParOf" srcId="{B846AB82-E585-4D42-9E13-D508FA2367F7}" destId="{8EBFC055-918D-4131-B200-25FA14239897}" srcOrd="2" destOrd="0" presId="urn:microsoft.com/office/officeart/2008/layout/VerticalCircleList"/>
    <dgm:cxn modelId="{55E1B422-7341-4F7B-A101-93D459CE2B1F}" type="presParOf" srcId="{8EBFC055-918D-4131-B200-25FA14239897}" destId="{428788BD-B5BC-435E-B168-8441A2E80932}" srcOrd="0" destOrd="0" presId="urn:microsoft.com/office/officeart/2008/layout/VerticalCircleList"/>
    <dgm:cxn modelId="{AAE693F5-7423-4F33-BAF0-6722597320B3}" type="presParOf" srcId="{8EBFC055-918D-4131-B200-25FA14239897}" destId="{FF734CB2-5D7D-4542-BFA2-653059D2EB9A}" srcOrd="1" destOrd="0" presId="urn:microsoft.com/office/officeart/2008/layout/VerticalCircleList"/>
    <dgm:cxn modelId="{389DB107-F953-495A-9058-08CEE372923E}" type="presParOf" srcId="{8EBFC055-918D-4131-B200-25FA14239897}" destId="{331FC263-3B26-4739-BCBC-AD6CA4391E53}" srcOrd="2" destOrd="0" presId="urn:microsoft.com/office/officeart/2008/layout/VerticalCircleList"/>
    <dgm:cxn modelId="{0C54B272-D711-4A75-A7AC-2C50154BFB8A}" type="presParOf" srcId="{B846AB82-E585-4D42-9E13-D508FA2367F7}" destId="{43C2BEB2-480B-4F10-B8E6-83B46A1955C6}" srcOrd="3" destOrd="0" presId="urn:microsoft.com/office/officeart/2008/layout/VerticalCircleList"/>
    <dgm:cxn modelId="{6FD40B57-9D27-4184-B051-2095F301825E}" type="presParOf" srcId="{43C2BEB2-480B-4F10-B8E6-83B46A1955C6}" destId="{A38903C1-5F82-4003-8ECA-A2D754C29C8A}" srcOrd="0" destOrd="0" presId="urn:microsoft.com/office/officeart/2008/layout/VerticalCircleList"/>
    <dgm:cxn modelId="{8DCA1BDD-5613-41FB-ADE9-AF2985641924}" type="presParOf" srcId="{43C2BEB2-480B-4F10-B8E6-83B46A1955C6}" destId="{641C1B9C-15F5-40A7-BA7A-8AA8527ECCE3}" srcOrd="1" destOrd="0" presId="urn:microsoft.com/office/officeart/2008/layout/VerticalCircleList"/>
    <dgm:cxn modelId="{C32C81FA-3B77-48CA-8DA3-17AA3DA022DC}" type="presParOf" srcId="{43C2BEB2-480B-4F10-B8E6-83B46A1955C6}" destId="{53F8AD9B-0B3B-448C-95AF-30EB75649FE3}" srcOrd="2" destOrd="0" presId="urn:microsoft.com/office/officeart/2008/layout/VerticalCircle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D334E35-4A1E-40B7-BD57-FE3F21E49878}"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en-US"/>
        </a:p>
      </dgm:t>
    </dgm:pt>
    <dgm:pt modelId="{13B01492-7B31-4C80-B4F8-28329F4BF892}">
      <dgm:prSet phldrT="[Text]"/>
      <dgm:spPr/>
      <dgm:t>
        <a:bodyPr/>
        <a:lstStyle/>
        <a:p>
          <a:r>
            <a:rPr lang="en-US" b="0" i="0" u="none" dirty="0" smtClean="0"/>
            <a:t>Process</a:t>
          </a:r>
          <a:endParaRPr lang="en-US" dirty="0"/>
        </a:p>
      </dgm:t>
    </dgm:pt>
    <dgm:pt modelId="{4BA8D122-0398-486D-A6B0-074ED9C0C931}" type="parTrans" cxnId="{76C6C97E-B5A1-476D-A4B8-C5E69D8E75D9}">
      <dgm:prSet/>
      <dgm:spPr/>
      <dgm:t>
        <a:bodyPr/>
        <a:lstStyle/>
        <a:p>
          <a:endParaRPr lang="en-US"/>
        </a:p>
      </dgm:t>
    </dgm:pt>
    <dgm:pt modelId="{907EABDE-D4FA-4BB8-A09B-17DA22BED4F3}" type="sibTrans" cxnId="{76C6C97E-B5A1-476D-A4B8-C5E69D8E75D9}">
      <dgm:prSet/>
      <dgm:spPr/>
      <dgm:t>
        <a:bodyPr/>
        <a:lstStyle/>
        <a:p>
          <a:endParaRPr lang="en-US"/>
        </a:p>
      </dgm:t>
    </dgm:pt>
    <dgm:pt modelId="{6910B926-67D4-4AB6-B823-ED4075003826}">
      <dgm:prSet/>
      <dgm:spPr/>
      <dgm:t>
        <a:bodyPr/>
        <a:lstStyle/>
        <a:p>
          <a:r>
            <a:rPr lang="en-US" b="0" i="0" u="none" dirty="0" smtClean="0"/>
            <a:t>People</a:t>
          </a:r>
          <a:endParaRPr lang="en-US" dirty="0"/>
        </a:p>
      </dgm:t>
    </dgm:pt>
    <dgm:pt modelId="{353B3AA1-39F6-4DFE-A850-8204CF81632F}" type="parTrans" cxnId="{A212FE8E-B340-40F3-BE29-A4317D3B1877}">
      <dgm:prSet/>
      <dgm:spPr/>
      <dgm:t>
        <a:bodyPr/>
        <a:lstStyle/>
        <a:p>
          <a:endParaRPr lang="en-US"/>
        </a:p>
      </dgm:t>
    </dgm:pt>
    <dgm:pt modelId="{93F4D6A7-0A0C-4D24-A0CE-316467B7EEEB}" type="sibTrans" cxnId="{A212FE8E-B340-40F3-BE29-A4317D3B1877}">
      <dgm:prSet/>
      <dgm:spPr/>
      <dgm:t>
        <a:bodyPr/>
        <a:lstStyle/>
        <a:p>
          <a:endParaRPr lang="en-US"/>
        </a:p>
      </dgm:t>
    </dgm:pt>
    <dgm:pt modelId="{6424D5C7-E5EF-42E3-A091-602350336A0D}">
      <dgm:prSet/>
      <dgm:spPr/>
      <dgm:t>
        <a:bodyPr/>
        <a:lstStyle/>
        <a:p>
          <a:r>
            <a:rPr lang="en-US" b="0" i="0" u="none" dirty="0" smtClean="0"/>
            <a:t>Operations</a:t>
          </a:r>
          <a:endParaRPr lang="en-US" dirty="0"/>
        </a:p>
      </dgm:t>
    </dgm:pt>
    <dgm:pt modelId="{E628E063-0DDE-4EDF-BBF9-150CEBB77D51}" type="parTrans" cxnId="{2C6ED9AE-766C-4707-AB06-2D48E773F957}">
      <dgm:prSet/>
      <dgm:spPr/>
      <dgm:t>
        <a:bodyPr/>
        <a:lstStyle/>
        <a:p>
          <a:endParaRPr lang="en-US"/>
        </a:p>
      </dgm:t>
    </dgm:pt>
    <dgm:pt modelId="{EFEA15EA-A782-4BCE-9773-07423815DA46}" type="sibTrans" cxnId="{2C6ED9AE-766C-4707-AB06-2D48E773F957}">
      <dgm:prSet/>
      <dgm:spPr/>
      <dgm:t>
        <a:bodyPr/>
        <a:lstStyle/>
        <a:p>
          <a:endParaRPr lang="en-US"/>
        </a:p>
      </dgm:t>
    </dgm:pt>
    <dgm:pt modelId="{3108D87F-1BF7-4B5E-8E0C-99E32B62EF39}">
      <dgm:prSet/>
      <dgm:spPr/>
      <dgm:t>
        <a:bodyPr/>
        <a:lstStyle/>
        <a:p>
          <a:r>
            <a:rPr lang="en-US" b="0" i="0" u="none" dirty="0" smtClean="0"/>
            <a:t>Business</a:t>
          </a:r>
          <a:endParaRPr lang="en-US" dirty="0"/>
        </a:p>
      </dgm:t>
    </dgm:pt>
    <dgm:pt modelId="{DE2343B7-4972-4009-84D5-4CB1D518065F}" type="parTrans" cxnId="{63F6AE26-2FB1-4D50-8AAD-11C0F57FEC34}">
      <dgm:prSet/>
      <dgm:spPr/>
      <dgm:t>
        <a:bodyPr/>
        <a:lstStyle/>
        <a:p>
          <a:endParaRPr lang="en-US"/>
        </a:p>
      </dgm:t>
    </dgm:pt>
    <dgm:pt modelId="{81DED45C-03C5-49A0-B66A-F783FDFDA007}" type="sibTrans" cxnId="{63F6AE26-2FB1-4D50-8AAD-11C0F57FEC34}">
      <dgm:prSet/>
      <dgm:spPr/>
      <dgm:t>
        <a:bodyPr/>
        <a:lstStyle/>
        <a:p>
          <a:endParaRPr lang="en-US"/>
        </a:p>
      </dgm:t>
    </dgm:pt>
    <dgm:pt modelId="{96909C75-5944-49F4-9D00-C08FB49959E3}">
      <dgm:prSet/>
      <dgm:spPr/>
      <dgm:t>
        <a:bodyPr/>
        <a:lstStyle/>
        <a:p>
          <a:r>
            <a:rPr lang="en-US" b="0" i="0" u="none" dirty="0" smtClean="0"/>
            <a:t>Technology</a:t>
          </a:r>
          <a:endParaRPr lang="en-US" dirty="0"/>
        </a:p>
      </dgm:t>
    </dgm:pt>
    <dgm:pt modelId="{EC41F7E9-CFB7-43B6-B776-919A4FB7F91E}" type="parTrans" cxnId="{419E4D7D-9714-4A52-870F-2FB5D0A2D8E2}">
      <dgm:prSet/>
      <dgm:spPr/>
      <dgm:t>
        <a:bodyPr/>
        <a:lstStyle/>
        <a:p>
          <a:endParaRPr lang="en-US"/>
        </a:p>
      </dgm:t>
    </dgm:pt>
    <dgm:pt modelId="{5077D8E0-DDAE-48A2-B027-6D99862D7492}" type="sibTrans" cxnId="{419E4D7D-9714-4A52-870F-2FB5D0A2D8E2}">
      <dgm:prSet/>
      <dgm:spPr/>
      <dgm:t>
        <a:bodyPr/>
        <a:lstStyle/>
        <a:p>
          <a:endParaRPr lang="en-US"/>
        </a:p>
      </dgm:t>
    </dgm:pt>
    <dgm:pt modelId="{8F4EA769-D47C-4C65-80A9-B0370084FD18}" type="pres">
      <dgm:prSet presAssocID="{ED334E35-4A1E-40B7-BD57-FE3F21E49878}" presName="Name0" presStyleCnt="0">
        <dgm:presLayoutVars>
          <dgm:chMax val="1"/>
          <dgm:dir/>
          <dgm:animLvl val="ctr"/>
          <dgm:resizeHandles val="exact"/>
        </dgm:presLayoutVars>
      </dgm:prSet>
      <dgm:spPr/>
    </dgm:pt>
    <dgm:pt modelId="{69FBE247-E12B-40C6-9523-D01892B63DD2}" type="pres">
      <dgm:prSet presAssocID="{13B01492-7B31-4C80-B4F8-28329F4BF892}" presName="centerShape" presStyleLbl="node0" presStyleIdx="0" presStyleCnt="1"/>
      <dgm:spPr/>
    </dgm:pt>
    <dgm:pt modelId="{4733F337-B189-4721-BF75-9266824CAD22}" type="pres">
      <dgm:prSet presAssocID="{353B3AA1-39F6-4DFE-A850-8204CF81632F}" presName="parTrans" presStyleLbl="sibTrans2D1" presStyleIdx="0" presStyleCnt="4"/>
      <dgm:spPr/>
    </dgm:pt>
    <dgm:pt modelId="{EECF0D3D-69A6-405E-AE58-C8B862D13AFF}" type="pres">
      <dgm:prSet presAssocID="{353B3AA1-39F6-4DFE-A850-8204CF81632F}" presName="connectorText" presStyleLbl="sibTrans2D1" presStyleIdx="0" presStyleCnt="4"/>
      <dgm:spPr/>
    </dgm:pt>
    <dgm:pt modelId="{B8A9597E-2795-41AB-9B52-F12E989D490E}" type="pres">
      <dgm:prSet presAssocID="{6910B926-67D4-4AB6-B823-ED4075003826}" presName="node" presStyleLbl="node1" presStyleIdx="0" presStyleCnt="4">
        <dgm:presLayoutVars>
          <dgm:bulletEnabled val="1"/>
        </dgm:presLayoutVars>
      </dgm:prSet>
      <dgm:spPr/>
    </dgm:pt>
    <dgm:pt modelId="{3B90EC9C-7030-4E20-AE6A-08A2AD3235EB}" type="pres">
      <dgm:prSet presAssocID="{E628E063-0DDE-4EDF-BBF9-150CEBB77D51}" presName="parTrans" presStyleLbl="sibTrans2D1" presStyleIdx="1" presStyleCnt="4"/>
      <dgm:spPr/>
    </dgm:pt>
    <dgm:pt modelId="{20E01DB0-DBAA-4D9B-91D3-DEAD0D6324A6}" type="pres">
      <dgm:prSet presAssocID="{E628E063-0DDE-4EDF-BBF9-150CEBB77D51}" presName="connectorText" presStyleLbl="sibTrans2D1" presStyleIdx="1" presStyleCnt="4"/>
      <dgm:spPr/>
    </dgm:pt>
    <dgm:pt modelId="{1666BA8F-43E8-41B4-A457-F2733D68A0AE}" type="pres">
      <dgm:prSet presAssocID="{6424D5C7-E5EF-42E3-A091-602350336A0D}" presName="node" presStyleLbl="node1" presStyleIdx="1" presStyleCnt="4">
        <dgm:presLayoutVars>
          <dgm:bulletEnabled val="1"/>
        </dgm:presLayoutVars>
      </dgm:prSet>
      <dgm:spPr/>
    </dgm:pt>
    <dgm:pt modelId="{DA6ED37D-9E26-4A55-AD5A-63E588B5F1FD}" type="pres">
      <dgm:prSet presAssocID="{DE2343B7-4972-4009-84D5-4CB1D518065F}" presName="parTrans" presStyleLbl="sibTrans2D1" presStyleIdx="2" presStyleCnt="4"/>
      <dgm:spPr/>
    </dgm:pt>
    <dgm:pt modelId="{3FF3837A-567F-4229-83F7-212B9A0371EB}" type="pres">
      <dgm:prSet presAssocID="{DE2343B7-4972-4009-84D5-4CB1D518065F}" presName="connectorText" presStyleLbl="sibTrans2D1" presStyleIdx="2" presStyleCnt="4"/>
      <dgm:spPr/>
    </dgm:pt>
    <dgm:pt modelId="{9404E53D-E5AD-45A8-BE12-45C0AA99FCE5}" type="pres">
      <dgm:prSet presAssocID="{3108D87F-1BF7-4B5E-8E0C-99E32B62EF39}" presName="node" presStyleLbl="node1" presStyleIdx="2" presStyleCnt="4">
        <dgm:presLayoutVars>
          <dgm:bulletEnabled val="1"/>
        </dgm:presLayoutVars>
      </dgm:prSet>
      <dgm:spPr/>
    </dgm:pt>
    <dgm:pt modelId="{EC1CE56B-9589-43A4-95EA-B57E3FA57772}" type="pres">
      <dgm:prSet presAssocID="{EC41F7E9-CFB7-43B6-B776-919A4FB7F91E}" presName="parTrans" presStyleLbl="sibTrans2D1" presStyleIdx="3" presStyleCnt="4"/>
      <dgm:spPr/>
    </dgm:pt>
    <dgm:pt modelId="{4364C121-48E8-442B-B553-D3AD2A915092}" type="pres">
      <dgm:prSet presAssocID="{EC41F7E9-CFB7-43B6-B776-919A4FB7F91E}" presName="connectorText" presStyleLbl="sibTrans2D1" presStyleIdx="3" presStyleCnt="4"/>
      <dgm:spPr/>
    </dgm:pt>
    <dgm:pt modelId="{6ABF5D25-21FF-4C97-BFE2-7D5D828F4E4C}" type="pres">
      <dgm:prSet presAssocID="{96909C75-5944-49F4-9D00-C08FB49959E3}" presName="node" presStyleLbl="node1" presStyleIdx="3" presStyleCnt="4">
        <dgm:presLayoutVars>
          <dgm:bulletEnabled val="1"/>
        </dgm:presLayoutVars>
      </dgm:prSet>
      <dgm:spPr/>
    </dgm:pt>
  </dgm:ptLst>
  <dgm:cxnLst>
    <dgm:cxn modelId="{06D3F4BA-C8BA-4068-A5C2-A89730E920EF}" type="presOf" srcId="{DE2343B7-4972-4009-84D5-4CB1D518065F}" destId="{DA6ED37D-9E26-4A55-AD5A-63E588B5F1FD}" srcOrd="0" destOrd="0" presId="urn:microsoft.com/office/officeart/2005/8/layout/radial5"/>
    <dgm:cxn modelId="{72D9368D-847F-491F-B048-3DE60470FF47}" type="presOf" srcId="{353B3AA1-39F6-4DFE-A850-8204CF81632F}" destId="{4733F337-B189-4721-BF75-9266824CAD22}" srcOrd="0" destOrd="0" presId="urn:microsoft.com/office/officeart/2005/8/layout/radial5"/>
    <dgm:cxn modelId="{C34A75A3-3AF2-4AD8-9D33-F6BB5C71CD4E}" type="presOf" srcId="{DE2343B7-4972-4009-84D5-4CB1D518065F}" destId="{3FF3837A-567F-4229-83F7-212B9A0371EB}" srcOrd="1" destOrd="0" presId="urn:microsoft.com/office/officeart/2005/8/layout/radial5"/>
    <dgm:cxn modelId="{7F864BD3-CFB3-47BE-9ABD-3DC69445EED5}" type="presOf" srcId="{EC41F7E9-CFB7-43B6-B776-919A4FB7F91E}" destId="{4364C121-48E8-442B-B553-D3AD2A915092}" srcOrd="1" destOrd="0" presId="urn:microsoft.com/office/officeart/2005/8/layout/radial5"/>
    <dgm:cxn modelId="{2C6ED9AE-766C-4707-AB06-2D48E773F957}" srcId="{13B01492-7B31-4C80-B4F8-28329F4BF892}" destId="{6424D5C7-E5EF-42E3-A091-602350336A0D}" srcOrd="1" destOrd="0" parTransId="{E628E063-0DDE-4EDF-BBF9-150CEBB77D51}" sibTransId="{EFEA15EA-A782-4BCE-9773-07423815DA46}"/>
    <dgm:cxn modelId="{187A8693-675E-485D-B748-FE1C0A724FEA}" type="presOf" srcId="{ED334E35-4A1E-40B7-BD57-FE3F21E49878}" destId="{8F4EA769-D47C-4C65-80A9-B0370084FD18}" srcOrd="0" destOrd="0" presId="urn:microsoft.com/office/officeart/2005/8/layout/radial5"/>
    <dgm:cxn modelId="{63F6AE26-2FB1-4D50-8AAD-11C0F57FEC34}" srcId="{13B01492-7B31-4C80-B4F8-28329F4BF892}" destId="{3108D87F-1BF7-4B5E-8E0C-99E32B62EF39}" srcOrd="2" destOrd="0" parTransId="{DE2343B7-4972-4009-84D5-4CB1D518065F}" sibTransId="{81DED45C-03C5-49A0-B66A-F783FDFDA007}"/>
    <dgm:cxn modelId="{28729F80-B642-4A7D-9D90-0D180F66DF5C}" type="presOf" srcId="{6424D5C7-E5EF-42E3-A091-602350336A0D}" destId="{1666BA8F-43E8-41B4-A457-F2733D68A0AE}" srcOrd="0" destOrd="0" presId="urn:microsoft.com/office/officeart/2005/8/layout/radial5"/>
    <dgm:cxn modelId="{603B2E52-AE0B-459C-B266-342808BCD52E}" type="presOf" srcId="{353B3AA1-39F6-4DFE-A850-8204CF81632F}" destId="{EECF0D3D-69A6-405E-AE58-C8B862D13AFF}" srcOrd="1" destOrd="0" presId="urn:microsoft.com/office/officeart/2005/8/layout/radial5"/>
    <dgm:cxn modelId="{FB636668-790F-496C-9307-86747F60EF26}" type="presOf" srcId="{3108D87F-1BF7-4B5E-8E0C-99E32B62EF39}" destId="{9404E53D-E5AD-45A8-BE12-45C0AA99FCE5}" srcOrd="0" destOrd="0" presId="urn:microsoft.com/office/officeart/2005/8/layout/radial5"/>
    <dgm:cxn modelId="{354824C5-3500-4308-8FCA-F298BA0CF289}" type="presOf" srcId="{6910B926-67D4-4AB6-B823-ED4075003826}" destId="{B8A9597E-2795-41AB-9B52-F12E989D490E}" srcOrd="0" destOrd="0" presId="urn:microsoft.com/office/officeart/2005/8/layout/radial5"/>
    <dgm:cxn modelId="{2BCE6F09-CC64-49D5-AA0F-C5A781818CAB}" type="presOf" srcId="{E628E063-0DDE-4EDF-BBF9-150CEBB77D51}" destId="{3B90EC9C-7030-4E20-AE6A-08A2AD3235EB}" srcOrd="0" destOrd="0" presId="urn:microsoft.com/office/officeart/2005/8/layout/radial5"/>
    <dgm:cxn modelId="{419E4D7D-9714-4A52-870F-2FB5D0A2D8E2}" srcId="{13B01492-7B31-4C80-B4F8-28329F4BF892}" destId="{96909C75-5944-49F4-9D00-C08FB49959E3}" srcOrd="3" destOrd="0" parTransId="{EC41F7E9-CFB7-43B6-B776-919A4FB7F91E}" sibTransId="{5077D8E0-DDAE-48A2-B027-6D99862D7492}"/>
    <dgm:cxn modelId="{76C6C97E-B5A1-476D-A4B8-C5E69D8E75D9}" srcId="{ED334E35-4A1E-40B7-BD57-FE3F21E49878}" destId="{13B01492-7B31-4C80-B4F8-28329F4BF892}" srcOrd="0" destOrd="0" parTransId="{4BA8D122-0398-486D-A6B0-074ED9C0C931}" sibTransId="{907EABDE-D4FA-4BB8-A09B-17DA22BED4F3}"/>
    <dgm:cxn modelId="{A212FE8E-B340-40F3-BE29-A4317D3B1877}" srcId="{13B01492-7B31-4C80-B4F8-28329F4BF892}" destId="{6910B926-67D4-4AB6-B823-ED4075003826}" srcOrd="0" destOrd="0" parTransId="{353B3AA1-39F6-4DFE-A850-8204CF81632F}" sibTransId="{93F4D6A7-0A0C-4D24-A0CE-316467B7EEEB}"/>
    <dgm:cxn modelId="{CED03CF3-1CCF-4621-A2E2-51CD078A9F7D}" type="presOf" srcId="{E628E063-0DDE-4EDF-BBF9-150CEBB77D51}" destId="{20E01DB0-DBAA-4D9B-91D3-DEAD0D6324A6}" srcOrd="1" destOrd="0" presId="urn:microsoft.com/office/officeart/2005/8/layout/radial5"/>
    <dgm:cxn modelId="{8409D249-5747-4461-9C51-BD865A2E72DE}" type="presOf" srcId="{EC41F7E9-CFB7-43B6-B776-919A4FB7F91E}" destId="{EC1CE56B-9589-43A4-95EA-B57E3FA57772}" srcOrd="0" destOrd="0" presId="urn:microsoft.com/office/officeart/2005/8/layout/radial5"/>
    <dgm:cxn modelId="{F063341B-A496-44D3-93F9-6ABFFBF82C0C}" type="presOf" srcId="{96909C75-5944-49F4-9D00-C08FB49959E3}" destId="{6ABF5D25-21FF-4C97-BFE2-7D5D828F4E4C}" srcOrd="0" destOrd="0" presId="urn:microsoft.com/office/officeart/2005/8/layout/radial5"/>
    <dgm:cxn modelId="{1D522E13-195E-4D25-88BA-104564E440D2}" type="presOf" srcId="{13B01492-7B31-4C80-B4F8-28329F4BF892}" destId="{69FBE247-E12B-40C6-9523-D01892B63DD2}" srcOrd="0" destOrd="0" presId="urn:microsoft.com/office/officeart/2005/8/layout/radial5"/>
    <dgm:cxn modelId="{1D0F13D3-FE5E-40EA-8902-1E905D6C1666}" type="presParOf" srcId="{8F4EA769-D47C-4C65-80A9-B0370084FD18}" destId="{69FBE247-E12B-40C6-9523-D01892B63DD2}" srcOrd="0" destOrd="0" presId="urn:microsoft.com/office/officeart/2005/8/layout/radial5"/>
    <dgm:cxn modelId="{01C7F18C-070A-47E9-BFA8-6F71A3886EBE}" type="presParOf" srcId="{8F4EA769-D47C-4C65-80A9-B0370084FD18}" destId="{4733F337-B189-4721-BF75-9266824CAD22}" srcOrd="1" destOrd="0" presId="urn:microsoft.com/office/officeart/2005/8/layout/radial5"/>
    <dgm:cxn modelId="{41CC1B6E-8560-4310-A17B-EA581AD26258}" type="presParOf" srcId="{4733F337-B189-4721-BF75-9266824CAD22}" destId="{EECF0D3D-69A6-405E-AE58-C8B862D13AFF}" srcOrd="0" destOrd="0" presId="urn:microsoft.com/office/officeart/2005/8/layout/radial5"/>
    <dgm:cxn modelId="{783434B0-465C-4F77-850F-A6AEB84285A2}" type="presParOf" srcId="{8F4EA769-D47C-4C65-80A9-B0370084FD18}" destId="{B8A9597E-2795-41AB-9B52-F12E989D490E}" srcOrd="2" destOrd="0" presId="urn:microsoft.com/office/officeart/2005/8/layout/radial5"/>
    <dgm:cxn modelId="{B52886D1-B66D-4597-A0E1-697D7116DF9D}" type="presParOf" srcId="{8F4EA769-D47C-4C65-80A9-B0370084FD18}" destId="{3B90EC9C-7030-4E20-AE6A-08A2AD3235EB}" srcOrd="3" destOrd="0" presId="urn:microsoft.com/office/officeart/2005/8/layout/radial5"/>
    <dgm:cxn modelId="{5963BAC3-3EE1-4D32-AFA0-3D2345E1B91A}" type="presParOf" srcId="{3B90EC9C-7030-4E20-AE6A-08A2AD3235EB}" destId="{20E01DB0-DBAA-4D9B-91D3-DEAD0D6324A6}" srcOrd="0" destOrd="0" presId="urn:microsoft.com/office/officeart/2005/8/layout/radial5"/>
    <dgm:cxn modelId="{4D36A47D-7846-4A0F-B64F-29449F4CFDF3}" type="presParOf" srcId="{8F4EA769-D47C-4C65-80A9-B0370084FD18}" destId="{1666BA8F-43E8-41B4-A457-F2733D68A0AE}" srcOrd="4" destOrd="0" presId="urn:microsoft.com/office/officeart/2005/8/layout/radial5"/>
    <dgm:cxn modelId="{D34EC738-E094-4F1C-A872-A67A6B1BDE26}" type="presParOf" srcId="{8F4EA769-D47C-4C65-80A9-B0370084FD18}" destId="{DA6ED37D-9E26-4A55-AD5A-63E588B5F1FD}" srcOrd="5" destOrd="0" presId="urn:microsoft.com/office/officeart/2005/8/layout/radial5"/>
    <dgm:cxn modelId="{616C986E-205E-4E79-80CD-D6D08B602645}" type="presParOf" srcId="{DA6ED37D-9E26-4A55-AD5A-63E588B5F1FD}" destId="{3FF3837A-567F-4229-83F7-212B9A0371EB}" srcOrd="0" destOrd="0" presId="urn:microsoft.com/office/officeart/2005/8/layout/radial5"/>
    <dgm:cxn modelId="{258FDB20-24DF-4190-8243-8E24E3790BF3}" type="presParOf" srcId="{8F4EA769-D47C-4C65-80A9-B0370084FD18}" destId="{9404E53D-E5AD-45A8-BE12-45C0AA99FCE5}" srcOrd="6" destOrd="0" presId="urn:microsoft.com/office/officeart/2005/8/layout/radial5"/>
    <dgm:cxn modelId="{2E2B1396-7FFE-4A54-832D-583F5CD5C6EA}" type="presParOf" srcId="{8F4EA769-D47C-4C65-80A9-B0370084FD18}" destId="{EC1CE56B-9589-43A4-95EA-B57E3FA57772}" srcOrd="7" destOrd="0" presId="urn:microsoft.com/office/officeart/2005/8/layout/radial5"/>
    <dgm:cxn modelId="{7C38FCBD-A12C-425D-8E3A-D5C8F95BC887}" type="presParOf" srcId="{EC1CE56B-9589-43A4-95EA-B57E3FA57772}" destId="{4364C121-48E8-442B-B553-D3AD2A915092}" srcOrd="0" destOrd="0" presId="urn:microsoft.com/office/officeart/2005/8/layout/radial5"/>
    <dgm:cxn modelId="{A2EDF083-4CFE-42AC-92BB-05C4748E4A77}" type="presParOf" srcId="{8F4EA769-D47C-4C65-80A9-B0370084FD18}" destId="{6ABF5D25-21FF-4C97-BFE2-7D5D828F4E4C}" srcOrd="8" destOrd="0" presId="urn:microsoft.com/office/officeart/2005/8/layout/radial5"/>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B858345-726C-4C07-B071-A786A2A06584}"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US"/>
        </a:p>
      </dgm:t>
    </dgm:pt>
    <dgm:pt modelId="{F9170BCB-2647-44F6-86F2-E351A3CC3761}">
      <dgm:prSet phldrT="[Text]"/>
      <dgm:spPr/>
      <dgm:t>
        <a:bodyPr/>
        <a:lstStyle/>
        <a:p>
          <a:r>
            <a:rPr lang="en-US" b="0" i="0" u="none" dirty="0" smtClean="0"/>
            <a:t>Process</a:t>
          </a:r>
          <a:endParaRPr lang="en-US" dirty="0"/>
        </a:p>
      </dgm:t>
    </dgm:pt>
    <dgm:pt modelId="{6B3E070F-424D-4324-8EFB-D00A96C0647A}" type="parTrans" cxnId="{D3072802-58B2-4A96-AA3F-52C37ED932FA}">
      <dgm:prSet/>
      <dgm:spPr/>
      <dgm:t>
        <a:bodyPr/>
        <a:lstStyle/>
        <a:p>
          <a:endParaRPr lang="en-US"/>
        </a:p>
      </dgm:t>
    </dgm:pt>
    <dgm:pt modelId="{B1AF64F5-AF61-4E53-A799-6565E955C9C1}" type="sibTrans" cxnId="{D3072802-58B2-4A96-AA3F-52C37ED932FA}">
      <dgm:prSet/>
      <dgm:spPr/>
      <dgm:t>
        <a:bodyPr/>
        <a:lstStyle/>
        <a:p>
          <a:endParaRPr lang="en-US"/>
        </a:p>
      </dgm:t>
    </dgm:pt>
    <dgm:pt modelId="{5B6AF09D-F5D7-46EE-9F64-DCBA99912B76}">
      <dgm:prSet/>
      <dgm:spPr/>
      <dgm:t>
        <a:bodyPr/>
        <a:lstStyle/>
        <a:p>
          <a:r>
            <a:rPr lang="en-US" b="0" i="0" u="none" dirty="0" smtClean="0"/>
            <a:t>People</a:t>
          </a:r>
          <a:endParaRPr lang="en-US" dirty="0"/>
        </a:p>
      </dgm:t>
    </dgm:pt>
    <dgm:pt modelId="{9463D8CE-5571-4BFC-AF3E-E681CD231A1A}" type="parTrans" cxnId="{1A6AD894-7634-4B5B-8419-65CF9EE13456}">
      <dgm:prSet/>
      <dgm:spPr/>
      <dgm:t>
        <a:bodyPr/>
        <a:lstStyle/>
        <a:p>
          <a:endParaRPr lang="en-US"/>
        </a:p>
      </dgm:t>
    </dgm:pt>
    <dgm:pt modelId="{EBA73055-46A0-4387-9496-166DE6C494C1}" type="sibTrans" cxnId="{1A6AD894-7634-4B5B-8419-65CF9EE13456}">
      <dgm:prSet/>
      <dgm:spPr/>
      <dgm:t>
        <a:bodyPr/>
        <a:lstStyle/>
        <a:p>
          <a:endParaRPr lang="en-US"/>
        </a:p>
      </dgm:t>
    </dgm:pt>
    <dgm:pt modelId="{2764743C-3FD9-4201-A60E-D8E0EC43F65D}">
      <dgm:prSet/>
      <dgm:spPr/>
      <dgm:t>
        <a:bodyPr/>
        <a:lstStyle/>
        <a:p>
          <a:r>
            <a:rPr lang="en-US" b="0" i="0" u="none" dirty="0" smtClean="0"/>
            <a:t>Operations</a:t>
          </a:r>
          <a:endParaRPr lang="en-US" dirty="0"/>
        </a:p>
      </dgm:t>
    </dgm:pt>
    <dgm:pt modelId="{D57730D3-9E0F-4AD2-8DBC-BE1364F5D358}" type="parTrans" cxnId="{A1100456-EF9D-4B67-A554-49094C0E9FDC}">
      <dgm:prSet/>
      <dgm:spPr/>
      <dgm:t>
        <a:bodyPr/>
        <a:lstStyle/>
        <a:p>
          <a:endParaRPr lang="en-US"/>
        </a:p>
      </dgm:t>
    </dgm:pt>
    <dgm:pt modelId="{F801FC7C-0786-45C1-A39F-1604DACD0DF8}" type="sibTrans" cxnId="{A1100456-EF9D-4B67-A554-49094C0E9FDC}">
      <dgm:prSet/>
      <dgm:spPr/>
      <dgm:t>
        <a:bodyPr/>
        <a:lstStyle/>
        <a:p>
          <a:endParaRPr lang="en-US"/>
        </a:p>
      </dgm:t>
    </dgm:pt>
    <dgm:pt modelId="{0C48597E-E424-41F7-9B41-C2848FAD9F56}">
      <dgm:prSet/>
      <dgm:spPr/>
      <dgm:t>
        <a:bodyPr/>
        <a:lstStyle/>
        <a:p>
          <a:r>
            <a:rPr lang="en-US" b="0" i="0" u="none" dirty="0" smtClean="0"/>
            <a:t>Business</a:t>
          </a:r>
          <a:endParaRPr lang="en-US" dirty="0"/>
        </a:p>
      </dgm:t>
    </dgm:pt>
    <dgm:pt modelId="{76E2113B-A255-40FA-8B21-DDFD1E4452DE}" type="parTrans" cxnId="{8203F2B8-358C-44C0-B0F3-8AF5BD436D09}">
      <dgm:prSet/>
      <dgm:spPr/>
      <dgm:t>
        <a:bodyPr/>
        <a:lstStyle/>
        <a:p>
          <a:endParaRPr lang="en-US"/>
        </a:p>
      </dgm:t>
    </dgm:pt>
    <dgm:pt modelId="{1356C37D-C4F7-436C-923B-C712C02AB813}" type="sibTrans" cxnId="{8203F2B8-358C-44C0-B0F3-8AF5BD436D09}">
      <dgm:prSet/>
      <dgm:spPr/>
      <dgm:t>
        <a:bodyPr/>
        <a:lstStyle/>
        <a:p>
          <a:endParaRPr lang="en-US"/>
        </a:p>
      </dgm:t>
    </dgm:pt>
    <dgm:pt modelId="{E51C1635-FE0E-4629-8C91-C33EEDB20789}">
      <dgm:prSet/>
      <dgm:spPr/>
      <dgm:t>
        <a:bodyPr/>
        <a:lstStyle/>
        <a:p>
          <a:r>
            <a:rPr lang="en-US" b="0" i="0" u="none" dirty="0" smtClean="0"/>
            <a:t>Technology</a:t>
          </a:r>
          <a:endParaRPr lang="en-US" dirty="0"/>
        </a:p>
      </dgm:t>
    </dgm:pt>
    <dgm:pt modelId="{0EE74522-498A-48AB-83AD-B7839C2A12C2}" type="parTrans" cxnId="{2B820E40-15E4-4390-ADE6-C865FBB5E43F}">
      <dgm:prSet/>
      <dgm:spPr/>
      <dgm:t>
        <a:bodyPr/>
        <a:lstStyle/>
        <a:p>
          <a:endParaRPr lang="en-US"/>
        </a:p>
      </dgm:t>
    </dgm:pt>
    <dgm:pt modelId="{E6B32B01-E7B9-440D-BEDC-683276AD7757}" type="sibTrans" cxnId="{2B820E40-15E4-4390-ADE6-C865FBB5E43F}">
      <dgm:prSet/>
      <dgm:spPr/>
      <dgm:t>
        <a:bodyPr/>
        <a:lstStyle/>
        <a:p>
          <a:endParaRPr lang="en-US"/>
        </a:p>
      </dgm:t>
    </dgm:pt>
    <dgm:pt modelId="{58A515BD-F71B-4E61-B8F1-C0A8DE58E2CE}" type="pres">
      <dgm:prSet presAssocID="{8B858345-726C-4C07-B071-A786A2A06584}" presName="diagram" presStyleCnt="0">
        <dgm:presLayoutVars>
          <dgm:chMax val="1"/>
          <dgm:dir/>
          <dgm:animLvl val="ctr"/>
          <dgm:resizeHandles val="exact"/>
        </dgm:presLayoutVars>
      </dgm:prSet>
      <dgm:spPr/>
    </dgm:pt>
    <dgm:pt modelId="{E6CEB6E0-BFC0-4137-9B35-46EC0E661259}" type="pres">
      <dgm:prSet presAssocID="{8B858345-726C-4C07-B071-A786A2A06584}" presName="matrix" presStyleCnt="0"/>
      <dgm:spPr/>
    </dgm:pt>
    <dgm:pt modelId="{A6E069DF-BEC5-4523-827A-D995A9E43EA0}" type="pres">
      <dgm:prSet presAssocID="{8B858345-726C-4C07-B071-A786A2A06584}" presName="tile1" presStyleLbl="node1" presStyleIdx="0" presStyleCnt="4"/>
      <dgm:spPr/>
    </dgm:pt>
    <dgm:pt modelId="{04C97617-2B91-4CDA-81E3-2D1EF1948E56}" type="pres">
      <dgm:prSet presAssocID="{8B858345-726C-4C07-B071-A786A2A06584}" presName="tile1text" presStyleLbl="node1" presStyleIdx="0" presStyleCnt="4">
        <dgm:presLayoutVars>
          <dgm:chMax val="0"/>
          <dgm:chPref val="0"/>
          <dgm:bulletEnabled val="1"/>
        </dgm:presLayoutVars>
      </dgm:prSet>
      <dgm:spPr/>
    </dgm:pt>
    <dgm:pt modelId="{F6F1F7B4-D122-4986-A091-BBE11E55D788}" type="pres">
      <dgm:prSet presAssocID="{8B858345-726C-4C07-B071-A786A2A06584}" presName="tile2" presStyleLbl="node1" presStyleIdx="1" presStyleCnt="4"/>
      <dgm:spPr/>
    </dgm:pt>
    <dgm:pt modelId="{1957E9F2-2634-4139-8023-463797000F56}" type="pres">
      <dgm:prSet presAssocID="{8B858345-726C-4C07-B071-A786A2A06584}" presName="tile2text" presStyleLbl="node1" presStyleIdx="1" presStyleCnt="4">
        <dgm:presLayoutVars>
          <dgm:chMax val="0"/>
          <dgm:chPref val="0"/>
          <dgm:bulletEnabled val="1"/>
        </dgm:presLayoutVars>
      </dgm:prSet>
      <dgm:spPr/>
    </dgm:pt>
    <dgm:pt modelId="{0967D55B-2332-496A-852C-77925B90136C}" type="pres">
      <dgm:prSet presAssocID="{8B858345-726C-4C07-B071-A786A2A06584}" presName="tile3" presStyleLbl="node1" presStyleIdx="2" presStyleCnt="4"/>
      <dgm:spPr/>
    </dgm:pt>
    <dgm:pt modelId="{D85ED4E1-7DDA-47CD-852A-F89E2CB357A7}" type="pres">
      <dgm:prSet presAssocID="{8B858345-726C-4C07-B071-A786A2A06584}" presName="tile3text" presStyleLbl="node1" presStyleIdx="2" presStyleCnt="4">
        <dgm:presLayoutVars>
          <dgm:chMax val="0"/>
          <dgm:chPref val="0"/>
          <dgm:bulletEnabled val="1"/>
        </dgm:presLayoutVars>
      </dgm:prSet>
      <dgm:spPr/>
    </dgm:pt>
    <dgm:pt modelId="{1AB77425-6AF3-4536-8721-123B562FDEF8}" type="pres">
      <dgm:prSet presAssocID="{8B858345-726C-4C07-B071-A786A2A06584}" presName="tile4" presStyleLbl="node1" presStyleIdx="3" presStyleCnt="4"/>
      <dgm:spPr/>
    </dgm:pt>
    <dgm:pt modelId="{93E9D217-4930-4D3B-9FBA-47B331B8BA42}" type="pres">
      <dgm:prSet presAssocID="{8B858345-726C-4C07-B071-A786A2A06584}" presName="tile4text" presStyleLbl="node1" presStyleIdx="3" presStyleCnt="4">
        <dgm:presLayoutVars>
          <dgm:chMax val="0"/>
          <dgm:chPref val="0"/>
          <dgm:bulletEnabled val="1"/>
        </dgm:presLayoutVars>
      </dgm:prSet>
      <dgm:spPr/>
    </dgm:pt>
    <dgm:pt modelId="{838F4FB7-E7B3-49A6-8B26-6F5F68440EBC}" type="pres">
      <dgm:prSet presAssocID="{8B858345-726C-4C07-B071-A786A2A06584}" presName="centerTile" presStyleLbl="fgShp" presStyleIdx="0" presStyleCnt="1">
        <dgm:presLayoutVars>
          <dgm:chMax val="0"/>
          <dgm:chPref val="0"/>
        </dgm:presLayoutVars>
      </dgm:prSet>
      <dgm:spPr/>
      <dgm:t>
        <a:bodyPr/>
        <a:lstStyle/>
        <a:p>
          <a:endParaRPr lang="en-US"/>
        </a:p>
      </dgm:t>
    </dgm:pt>
  </dgm:ptLst>
  <dgm:cxnLst>
    <dgm:cxn modelId="{B9D07190-5018-4FC9-B828-A1CC73874528}" type="presOf" srcId="{2764743C-3FD9-4201-A60E-D8E0EC43F65D}" destId="{A6E069DF-BEC5-4523-827A-D995A9E43EA0}" srcOrd="0" destOrd="0" presId="urn:microsoft.com/office/officeart/2005/8/layout/matrix1"/>
    <dgm:cxn modelId="{8203F2B8-358C-44C0-B0F3-8AF5BD436D09}" srcId="{5B6AF09D-F5D7-46EE-9F64-DCBA99912B76}" destId="{0C48597E-E424-41F7-9B41-C2848FAD9F56}" srcOrd="1" destOrd="0" parTransId="{76E2113B-A255-40FA-8B21-DDFD1E4452DE}" sibTransId="{1356C37D-C4F7-436C-923B-C712C02AB813}"/>
    <dgm:cxn modelId="{D6186DA6-A41D-49DE-BCB8-05E4FC069C5C}" type="presOf" srcId="{5B6AF09D-F5D7-46EE-9F64-DCBA99912B76}" destId="{838F4FB7-E7B3-49A6-8B26-6F5F68440EBC}" srcOrd="0" destOrd="0" presId="urn:microsoft.com/office/officeart/2005/8/layout/matrix1"/>
    <dgm:cxn modelId="{E7169E42-1030-4A74-BF4F-4BC60A8A38B9}" type="presOf" srcId="{8B858345-726C-4C07-B071-A786A2A06584}" destId="{58A515BD-F71B-4E61-B8F1-C0A8DE58E2CE}" srcOrd="0" destOrd="0" presId="urn:microsoft.com/office/officeart/2005/8/layout/matrix1"/>
    <dgm:cxn modelId="{A2F4243E-BE58-469F-92A8-5E41949EE985}" type="presOf" srcId="{0C48597E-E424-41F7-9B41-C2848FAD9F56}" destId="{F6F1F7B4-D122-4986-A091-BBE11E55D788}" srcOrd="0" destOrd="0" presId="urn:microsoft.com/office/officeart/2005/8/layout/matrix1"/>
    <dgm:cxn modelId="{A1100456-EF9D-4B67-A554-49094C0E9FDC}" srcId="{5B6AF09D-F5D7-46EE-9F64-DCBA99912B76}" destId="{2764743C-3FD9-4201-A60E-D8E0EC43F65D}" srcOrd="0" destOrd="0" parTransId="{D57730D3-9E0F-4AD2-8DBC-BE1364F5D358}" sibTransId="{F801FC7C-0786-45C1-A39F-1604DACD0DF8}"/>
    <dgm:cxn modelId="{1A6AD894-7634-4B5B-8419-65CF9EE13456}" srcId="{8B858345-726C-4C07-B071-A786A2A06584}" destId="{5B6AF09D-F5D7-46EE-9F64-DCBA99912B76}" srcOrd="0" destOrd="0" parTransId="{9463D8CE-5571-4BFC-AF3E-E681CD231A1A}" sibTransId="{EBA73055-46A0-4387-9496-166DE6C494C1}"/>
    <dgm:cxn modelId="{D3072802-58B2-4A96-AA3F-52C37ED932FA}" srcId="{5B6AF09D-F5D7-46EE-9F64-DCBA99912B76}" destId="{F9170BCB-2647-44F6-86F2-E351A3CC3761}" srcOrd="3" destOrd="0" parTransId="{6B3E070F-424D-4324-8EFB-D00A96C0647A}" sibTransId="{B1AF64F5-AF61-4E53-A799-6565E955C9C1}"/>
    <dgm:cxn modelId="{819FC3D3-C16C-4AA0-8447-6C3078877E0F}" type="presOf" srcId="{F9170BCB-2647-44F6-86F2-E351A3CC3761}" destId="{93E9D217-4930-4D3B-9FBA-47B331B8BA42}" srcOrd="1" destOrd="0" presId="urn:microsoft.com/office/officeart/2005/8/layout/matrix1"/>
    <dgm:cxn modelId="{00546D7F-8632-4249-95E3-4DA8532E121D}" type="presOf" srcId="{0C48597E-E424-41F7-9B41-C2848FAD9F56}" destId="{1957E9F2-2634-4139-8023-463797000F56}" srcOrd="1" destOrd="0" presId="urn:microsoft.com/office/officeart/2005/8/layout/matrix1"/>
    <dgm:cxn modelId="{06B4E57A-46B2-4C0E-8DD7-4ABD80ADF794}" type="presOf" srcId="{E51C1635-FE0E-4629-8C91-C33EEDB20789}" destId="{0967D55B-2332-496A-852C-77925B90136C}" srcOrd="0" destOrd="0" presId="urn:microsoft.com/office/officeart/2005/8/layout/matrix1"/>
    <dgm:cxn modelId="{830375E9-F652-4E25-829C-7B880EE6809A}" type="presOf" srcId="{E51C1635-FE0E-4629-8C91-C33EEDB20789}" destId="{D85ED4E1-7DDA-47CD-852A-F89E2CB357A7}" srcOrd="1" destOrd="0" presId="urn:microsoft.com/office/officeart/2005/8/layout/matrix1"/>
    <dgm:cxn modelId="{5CFF1AEC-6C6D-415B-BE4E-3420E22DAA0F}" type="presOf" srcId="{F9170BCB-2647-44F6-86F2-E351A3CC3761}" destId="{1AB77425-6AF3-4536-8721-123B562FDEF8}" srcOrd="0" destOrd="0" presId="urn:microsoft.com/office/officeart/2005/8/layout/matrix1"/>
    <dgm:cxn modelId="{2B820E40-15E4-4390-ADE6-C865FBB5E43F}" srcId="{5B6AF09D-F5D7-46EE-9F64-DCBA99912B76}" destId="{E51C1635-FE0E-4629-8C91-C33EEDB20789}" srcOrd="2" destOrd="0" parTransId="{0EE74522-498A-48AB-83AD-B7839C2A12C2}" sibTransId="{E6B32B01-E7B9-440D-BEDC-683276AD7757}"/>
    <dgm:cxn modelId="{BCF645B6-5225-420A-8FC8-C9A07C7F19AF}" type="presOf" srcId="{2764743C-3FD9-4201-A60E-D8E0EC43F65D}" destId="{04C97617-2B91-4CDA-81E3-2D1EF1948E56}" srcOrd="1" destOrd="0" presId="urn:microsoft.com/office/officeart/2005/8/layout/matrix1"/>
    <dgm:cxn modelId="{57D0EFC5-B9E2-4D02-9C91-896E288936BC}" type="presParOf" srcId="{58A515BD-F71B-4E61-B8F1-C0A8DE58E2CE}" destId="{E6CEB6E0-BFC0-4137-9B35-46EC0E661259}" srcOrd="0" destOrd="0" presId="urn:microsoft.com/office/officeart/2005/8/layout/matrix1"/>
    <dgm:cxn modelId="{C9E35637-AA3E-4641-8418-F06499E4D34B}" type="presParOf" srcId="{E6CEB6E0-BFC0-4137-9B35-46EC0E661259}" destId="{A6E069DF-BEC5-4523-827A-D995A9E43EA0}" srcOrd="0" destOrd="0" presId="urn:microsoft.com/office/officeart/2005/8/layout/matrix1"/>
    <dgm:cxn modelId="{CFE2D074-64A8-4A15-B565-C3DA7543885C}" type="presParOf" srcId="{E6CEB6E0-BFC0-4137-9B35-46EC0E661259}" destId="{04C97617-2B91-4CDA-81E3-2D1EF1948E56}" srcOrd="1" destOrd="0" presId="urn:microsoft.com/office/officeart/2005/8/layout/matrix1"/>
    <dgm:cxn modelId="{9FF26AB8-126A-4ED2-ACC5-325208DAC78E}" type="presParOf" srcId="{E6CEB6E0-BFC0-4137-9B35-46EC0E661259}" destId="{F6F1F7B4-D122-4986-A091-BBE11E55D788}" srcOrd="2" destOrd="0" presId="urn:microsoft.com/office/officeart/2005/8/layout/matrix1"/>
    <dgm:cxn modelId="{0DB36DB2-4CEF-41B4-95D1-B929A329E001}" type="presParOf" srcId="{E6CEB6E0-BFC0-4137-9B35-46EC0E661259}" destId="{1957E9F2-2634-4139-8023-463797000F56}" srcOrd="3" destOrd="0" presId="urn:microsoft.com/office/officeart/2005/8/layout/matrix1"/>
    <dgm:cxn modelId="{32C4FAB5-E749-48F0-8BAB-A29D53F1E2E9}" type="presParOf" srcId="{E6CEB6E0-BFC0-4137-9B35-46EC0E661259}" destId="{0967D55B-2332-496A-852C-77925B90136C}" srcOrd="4" destOrd="0" presId="urn:microsoft.com/office/officeart/2005/8/layout/matrix1"/>
    <dgm:cxn modelId="{5D19008C-88D5-4E6A-94B5-F396AFAB96E1}" type="presParOf" srcId="{E6CEB6E0-BFC0-4137-9B35-46EC0E661259}" destId="{D85ED4E1-7DDA-47CD-852A-F89E2CB357A7}" srcOrd="5" destOrd="0" presId="urn:microsoft.com/office/officeart/2005/8/layout/matrix1"/>
    <dgm:cxn modelId="{C10A6E6A-F935-4C57-A396-EF758FDEA209}" type="presParOf" srcId="{E6CEB6E0-BFC0-4137-9B35-46EC0E661259}" destId="{1AB77425-6AF3-4536-8721-123B562FDEF8}" srcOrd="6" destOrd="0" presId="urn:microsoft.com/office/officeart/2005/8/layout/matrix1"/>
    <dgm:cxn modelId="{150EFA1B-95ED-46BD-ADD5-8C60BF9ECEA2}" type="presParOf" srcId="{E6CEB6E0-BFC0-4137-9B35-46EC0E661259}" destId="{93E9D217-4930-4D3B-9FBA-47B331B8BA42}" srcOrd="7" destOrd="0" presId="urn:microsoft.com/office/officeart/2005/8/layout/matrix1"/>
    <dgm:cxn modelId="{4B9A66ED-24E6-40A5-AA1D-ED42FA75C57C}" type="presParOf" srcId="{58A515BD-F71B-4E61-B8F1-C0A8DE58E2CE}" destId="{838F4FB7-E7B3-49A6-8B26-6F5F68440EBC}" srcOrd="1" destOrd="0" presId="urn:microsoft.com/office/officeart/2005/8/layout/matrix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BF95971-A545-4459-AA26-38BBCA52EDCB}"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55685208-704A-4714-8443-A20DED809924}">
      <dgm:prSet phldrT="[Text]"/>
      <dgm:spPr/>
      <dgm:t>
        <a:bodyPr/>
        <a:lstStyle/>
        <a:p>
          <a:r>
            <a:rPr lang="en-US" dirty="0" smtClean="0"/>
            <a:t>Relevant</a:t>
          </a:r>
          <a:endParaRPr lang="en-US" dirty="0"/>
        </a:p>
      </dgm:t>
    </dgm:pt>
    <dgm:pt modelId="{B3AC015F-7BEE-456D-A5E6-86F9F92BB901}" type="parTrans" cxnId="{1A1146F2-A142-4CB6-AB2C-B5126B9B8864}">
      <dgm:prSet/>
      <dgm:spPr/>
      <dgm:t>
        <a:bodyPr/>
        <a:lstStyle/>
        <a:p>
          <a:endParaRPr lang="en-US"/>
        </a:p>
      </dgm:t>
    </dgm:pt>
    <dgm:pt modelId="{42C1D23E-6A10-4AB7-832F-8844AC1A0E72}" type="sibTrans" cxnId="{1A1146F2-A142-4CB6-AB2C-B5126B9B8864}">
      <dgm:prSet/>
      <dgm:spPr/>
      <dgm:t>
        <a:bodyPr/>
        <a:lstStyle/>
        <a:p>
          <a:endParaRPr lang="en-US"/>
        </a:p>
      </dgm:t>
    </dgm:pt>
    <dgm:pt modelId="{906E5450-1937-45C2-9D83-7D7202E3E6D9}">
      <dgm:prSet/>
      <dgm:spPr/>
      <dgm:t>
        <a:bodyPr/>
        <a:lstStyle/>
        <a:p>
          <a:r>
            <a:rPr lang="en-US" dirty="0" smtClean="0"/>
            <a:t>Automated</a:t>
          </a:r>
        </a:p>
      </dgm:t>
    </dgm:pt>
    <dgm:pt modelId="{46223710-4F1F-409A-BBE0-EC552FE5ACB3}" type="parTrans" cxnId="{ED1189D5-2D70-4298-AC3C-9707D5129CB4}">
      <dgm:prSet/>
      <dgm:spPr/>
      <dgm:t>
        <a:bodyPr/>
        <a:lstStyle/>
        <a:p>
          <a:endParaRPr lang="en-US"/>
        </a:p>
      </dgm:t>
    </dgm:pt>
    <dgm:pt modelId="{E6801FC5-8999-4094-BB2C-996D13203616}" type="sibTrans" cxnId="{ED1189D5-2D70-4298-AC3C-9707D5129CB4}">
      <dgm:prSet/>
      <dgm:spPr/>
      <dgm:t>
        <a:bodyPr/>
        <a:lstStyle/>
        <a:p>
          <a:endParaRPr lang="en-US"/>
        </a:p>
      </dgm:t>
    </dgm:pt>
    <dgm:pt modelId="{9019AC62-4E43-4B14-BE77-2D2769C1FF30}">
      <dgm:prSet/>
      <dgm:spPr/>
      <dgm:t>
        <a:bodyPr/>
        <a:lstStyle/>
        <a:p>
          <a:r>
            <a:rPr lang="en-US" dirty="0" smtClean="0"/>
            <a:t>Transparent</a:t>
          </a:r>
        </a:p>
      </dgm:t>
    </dgm:pt>
    <dgm:pt modelId="{C912F38E-33B5-46CC-933C-ED16443DF2C2}" type="parTrans" cxnId="{E3153D87-7FC8-406B-945A-A36DB95BAF84}">
      <dgm:prSet/>
      <dgm:spPr/>
      <dgm:t>
        <a:bodyPr/>
        <a:lstStyle/>
        <a:p>
          <a:endParaRPr lang="en-US"/>
        </a:p>
      </dgm:t>
    </dgm:pt>
    <dgm:pt modelId="{F4ECDE73-964B-4FF9-9301-F89BC96FD997}" type="sibTrans" cxnId="{E3153D87-7FC8-406B-945A-A36DB95BAF84}">
      <dgm:prSet/>
      <dgm:spPr/>
      <dgm:t>
        <a:bodyPr/>
        <a:lstStyle/>
        <a:p>
          <a:endParaRPr lang="en-US"/>
        </a:p>
      </dgm:t>
    </dgm:pt>
    <dgm:pt modelId="{C92864C3-D093-49CE-B1E3-E35392BB35AC}">
      <dgm:prSet/>
      <dgm:spPr/>
      <dgm:t>
        <a:bodyPr/>
        <a:lstStyle/>
        <a:p>
          <a:r>
            <a:rPr lang="en-US" dirty="0" smtClean="0"/>
            <a:t>Examined</a:t>
          </a:r>
        </a:p>
      </dgm:t>
    </dgm:pt>
    <dgm:pt modelId="{605DE400-3B8D-4B05-9D0C-6EB9F8507092}" type="parTrans" cxnId="{0A1356B7-BD34-4192-949A-CFAD128A5C23}">
      <dgm:prSet/>
      <dgm:spPr/>
      <dgm:t>
        <a:bodyPr/>
        <a:lstStyle/>
        <a:p>
          <a:endParaRPr lang="en-US"/>
        </a:p>
      </dgm:t>
    </dgm:pt>
    <dgm:pt modelId="{039F680C-D479-4F44-A515-3144B4265E02}" type="sibTrans" cxnId="{0A1356B7-BD34-4192-949A-CFAD128A5C23}">
      <dgm:prSet/>
      <dgm:spPr/>
      <dgm:t>
        <a:bodyPr/>
        <a:lstStyle/>
        <a:p>
          <a:endParaRPr lang="en-US"/>
        </a:p>
      </dgm:t>
    </dgm:pt>
    <dgm:pt modelId="{B9B88B72-A8CA-499C-8712-0ED3B89ACCE5}">
      <dgm:prSet/>
      <dgm:spPr/>
      <dgm:t>
        <a:bodyPr/>
        <a:lstStyle/>
        <a:p>
          <a:r>
            <a:rPr lang="en-US" dirty="0" smtClean="0"/>
            <a:t>Comparative</a:t>
          </a:r>
          <a:endParaRPr lang="en-US" dirty="0"/>
        </a:p>
      </dgm:t>
    </dgm:pt>
    <dgm:pt modelId="{A96E1A74-002C-4C7B-B276-67C0E18A44EE}" type="parTrans" cxnId="{40E52EE1-0617-41C0-991C-268C3D591473}">
      <dgm:prSet/>
      <dgm:spPr/>
      <dgm:t>
        <a:bodyPr/>
        <a:lstStyle/>
        <a:p>
          <a:endParaRPr lang="en-US"/>
        </a:p>
      </dgm:t>
    </dgm:pt>
    <dgm:pt modelId="{B3E426A1-8423-4640-B675-9EB2549C6CC0}" type="sibTrans" cxnId="{40E52EE1-0617-41C0-991C-268C3D591473}">
      <dgm:prSet/>
      <dgm:spPr/>
      <dgm:t>
        <a:bodyPr/>
        <a:lstStyle/>
        <a:p>
          <a:endParaRPr lang="en-US"/>
        </a:p>
      </dgm:t>
    </dgm:pt>
    <dgm:pt modelId="{26E03867-ED28-4E34-8109-DDDA0635CED1}">
      <dgm:prSet phldrT="[Text]"/>
      <dgm:spPr/>
      <dgm:t>
        <a:bodyPr/>
        <a:lstStyle/>
        <a:p>
          <a:r>
            <a:rPr lang="en-US" dirty="0" smtClean="0"/>
            <a:t>Don’t </a:t>
          </a:r>
          <a:r>
            <a:rPr lang="en-US" dirty="0" smtClean="0"/>
            <a:t>create cost for stuff that isn’t relevant</a:t>
          </a:r>
          <a:endParaRPr lang="en-US" dirty="0"/>
        </a:p>
      </dgm:t>
    </dgm:pt>
    <dgm:pt modelId="{7B60EB21-8077-4E02-9BE4-479C25E08B69}" type="parTrans" cxnId="{C2800606-C1CA-4583-85F0-97270885D564}">
      <dgm:prSet/>
      <dgm:spPr/>
      <dgm:t>
        <a:bodyPr/>
        <a:lstStyle/>
        <a:p>
          <a:endParaRPr lang="en-US"/>
        </a:p>
      </dgm:t>
    </dgm:pt>
    <dgm:pt modelId="{A7ACA911-4DD4-4F98-8A1D-4AB1A9247795}" type="sibTrans" cxnId="{C2800606-C1CA-4583-85F0-97270885D564}">
      <dgm:prSet/>
      <dgm:spPr/>
      <dgm:t>
        <a:bodyPr/>
        <a:lstStyle/>
        <a:p>
          <a:endParaRPr lang="en-US"/>
        </a:p>
      </dgm:t>
    </dgm:pt>
    <dgm:pt modelId="{2E3C1B51-124F-4452-9720-6145ABC5EE63}">
      <dgm:prSet/>
      <dgm:spPr/>
      <dgm:t>
        <a:bodyPr/>
        <a:lstStyle/>
        <a:p>
          <a:r>
            <a:rPr lang="en-US" dirty="0" smtClean="0"/>
            <a:t>Automate measurement where possible, removing subjectivity and overhead</a:t>
          </a:r>
        </a:p>
      </dgm:t>
    </dgm:pt>
    <dgm:pt modelId="{CCCEF934-B991-4E77-AC76-CC241D17E36E}" type="parTrans" cxnId="{CE0985EC-8C5B-45AB-B6BB-CEEAEFE87ABF}">
      <dgm:prSet/>
      <dgm:spPr/>
      <dgm:t>
        <a:bodyPr/>
        <a:lstStyle/>
        <a:p>
          <a:endParaRPr lang="en-US"/>
        </a:p>
      </dgm:t>
    </dgm:pt>
    <dgm:pt modelId="{BAC34C63-B9F8-4C15-8141-E86A380A4086}" type="sibTrans" cxnId="{CE0985EC-8C5B-45AB-B6BB-CEEAEFE87ABF}">
      <dgm:prSet/>
      <dgm:spPr/>
      <dgm:t>
        <a:bodyPr/>
        <a:lstStyle/>
        <a:p>
          <a:endParaRPr lang="en-US"/>
        </a:p>
      </dgm:t>
    </dgm:pt>
    <dgm:pt modelId="{05D891E4-A18B-40EE-8900-AE754ED596CD}">
      <dgm:prSet/>
      <dgm:spPr/>
      <dgm:t>
        <a:bodyPr/>
        <a:lstStyle/>
        <a:p>
          <a:r>
            <a:rPr lang="en-US" dirty="0" smtClean="0"/>
            <a:t>Use metrics as a driver for creating excellence</a:t>
          </a:r>
        </a:p>
      </dgm:t>
    </dgm:pt>
    <dgm:pt modelId="{E2A7DAF6-9427-43DD-9947-BDF090C4BCE4}" type="parTrans" cxnId="{1683E6B8-01CB-4704-812F-34DFBE4F5D49}">
      <dgm:prSet/>
      <dgm:spPr/>
      <dgm:t>
        <a:bodyPr/>
        <a:lstStyle/>
        <a:p>
          <a:endParaRPr lang="en-US"/>
        </a:p>
      </dgm:t>
    </dgm:pt>
    <dgm:pt modelId="{BBCA7B96-E02D-4252-9C42-4FA8D2D1920B}" type="sibTrans" cxnId="{1683E6B8-01CB-4704-812F-34DFBE4F5D49}">
      <dgm:prSet/>
      <dgm:spPr/>
      <dgm:t>
        <a:bodyPr/>
        <a:lstStyle/>
        <a:p>
          <a:endParaRPr lang="en-US"/>
        </a:p>
      </dgm:t>
    </dgm:pt>
    <dgm:pt modelId="{97B9A7CE-D21D-4EB8-8925-4E99D82BE6DF}">
      <dgm:prSet/>
      <dgm:spPr/>
      <dgm:t>
        <a:bodyPr/>
        <a:lstStyle/>
        <a:p>
          <a:r>
            <a:rPr lang="en-US" dirty="0" smtClean="0"/>
            <a:t>Don’t’ look in the mirror and ignore what you </a:t>
          </a:r>
          <a:r>
            <a:rPr lang="en-US" dirty="0" smtClean="0"/>
            <a:t>see (Learn)</a:t>
          </a:r>
          <a:endParaRPr lang="en-US" dirty="0" smtClean="0"/>
        </a:p>
      </dgm:t>
    </dgm:pt>
    <dgm:pt modelId="{BC00EE3A-5BFE-4250-B8D9-24D4610FCC47}" type="parTrans" cxnId="{C21D315C-4434-468F-AEE7-6354E0D8AB21}">
      <dgm:prSet/>
      <dgm:spPr/>
      <dgm:t>
        <a:bodyPr/>
        <a:lstStyle/>
        <a:p>
          <a:endParaRPr lang="en-US"/>
        </a:p>
      </dgm:t>
    </dgm:pt>
    <dgm:pt modelId="{327368B3-D9F4-43A1-8DB0-CAD3159365F9}" type="sibTrans" cxnId="{C21D315C-4434-468F-AEE7-6354E0D8AB21}">
      <dgm:prSet/>
      <dgm:spPr/>
      <dgm:t>
        <a:bodyPr/>
        <a:lstStyle/>
        <a:p>
          <a:endParaRPr lang="en-US"/>
        </a:p>
      </dgm:t>
    </dgm:pt>
    <dgm:pt modelId="{39F21601-EBB6-4333-9B5C-F96DDE62FE32}">
      <dgm:prSet/>
      <dgm:spPr/>
      <dgm:t>
        <a:bodyPr/>
        <a:lstStyle/>
        <a:p>
          <a:r>
            <a:rPr lang="en-US" dirty="0" smtClean="0"/>
            <a:t>Metrics are relevant with respect to a trend (its not the raw numbers).</a:t>
          </a:r>
          <a:endParaRPr lang="en-US" dirty="0"/>
        </a:p>
      </dgm:t>
    </dgm:pt>
    <dgm:pt modelId="{70327057-236A-458C-8875-BF93C63B94FB}" type="parTrans" cxnId="{668BB876-D79A-493D-9F0C-C1664621F644}">
      <dgm:prSet/>
      <dgm:spPr/>
      <dgm:t>
        <a:bodyPr/>
        <a:lstStyle/>
        <a:p>
          <a:endParaRPr lang="en-US"/>
        </a:p>
      </dgm:t>
    </dgm:pt>
    <dgm:pt modelId="{F76272AD-2C7E-4A2F-B63E-C0A4C5FA7F59}" type="sibTrans" cxnId="{668BB876-D79A-493D-9F0C-C1664621F644}">
      <dgm:prSet/>
      <dgm:spPr/>
      <dgm:t>
        <a:bodyPr/>
        <a:lstStyle/>
        <a:p>
          <a:endParaRPr lang="en-US"/>
        </a:p>
      </dgm:t>
    </dgm:pt>
    <dgm:pt modelId="{CFEC30BE-EB35-4FC1-9B9D-6B8A9CEEA77D}" type="pres">
      <dgm:prSet presAssocID="{8BF95971-A545-4459-AA26-38BBCA52EDCB}" presName="Name0" presStyleCnt="0">
        <dgm:presLayoutVars>
          <dgm:dir/>
          <dgm:animLvl val="lvl"/>
          <dgm:resizeHandles val="exact"/>
        </dgm:presLayoutVars>
      </dgm:prSet>
      <dgm:spPr/>
      <dgm:t>
        <a:bodyPr/>
        <a:lstStyle/>
        <a:p>
          <a:endParaRPr lang="en-US"/>
        </a:p>
      </dgm:t>
    </dgm:pt>
    <dgm:pt modelId="{2D4A1725-FBF7-4A09-B388-E3C49AFD86BF}" type="pres">
      <dgm:prSet presAssocID="{55685208-704A-4714-8443-A20DED809924}" presName="linNode" presStyleCnt="0"/>
      <dgm:spPr/>
    </dgm:pt>
    <dgm:pt modelId="{96E62B81-A4B4-4C39-9DB5-0509EEFDB705}" type="pres">
      <dgm:prSet presAssocID="{55685208-704A-4714-8443-A20DED809924}" presName="parentText" presStyleLbl="node1" presStyleIdx="0" presStyleCnt="5">
        <dgm:presLayoutVars>
          <dgm:chMax val="1"/>
          <dgm:bulletEnabled val="1"/>
        </dgm:presLayoutVars>
      </dgm:prSet>
      <dgm:spPr/>
      <dgm:t>
        <a:bodyPr/>
        <a:lstStyle/>
        <a:p>
          <a:endParaRPr lang="en-US"/>
        </a:p>
      </dgm:t>
    </dgm:pt>
    <dgm:pt modelId="{615CF121-F2A3-4561-9E8A-7B8D36920786}" type="pres">
      <dgm:prSet presAssocID="{55685208-704A-4714-8443-A20DED809924}" presName="descendantText" presStyleLbl="alignAccFollowNode1" presStyleIdx="0" presStyleCnt="5">
        <dgm:presLayoutVars>
          <dgm:bulletEnabled val="1"/>
        </dgm:presLayoutVars>
      </dgm:prSet>
      <dgm:spPr/>
      <dgm:t>
        <a:bodyPr/>
        <a:lstStyle/>
        <a:p>
          <a:endParaRPr lang="en-US"/>
        </a:p>
      </dgm:t>
    </dgm:pt>
    <dgm:pt modelId="{AC3D3DA4-6771-45C2-9A4E-5B9EC1DB2DB3}" type="pres">
      <dgm:prSet presAssocID="{42C1D23E-6A10-4AB7-832F-8844AC1A0E72}" presName="sp" presStyleCnt="0"/>
      <dgm:spPr/>
    </dgm:pt>
    <dgm:pt modelId="{FDEB6A6C-7CB7-4895-A085-081958A06A18}" type="pres">
      <dgm:prSet presAssocID="{906E5450-1937-45C2-9D83-7D7202E3E6D9}" presName="linNode" presStyleCnt="0"/>
      <dgm:spPr/>
    </dgm:pt>
    <dgm:pt modelId="{8D84E906-1E46-4A1A-891F-9CEBFD4C6A68}" type="pres">
      <dgm:prSet presAssocID="{906E5450-1937-45C2-9D83-7D7202E3E6D9}" presName="parentText" presStyleLbl="node1" presStyleIdx="1" presStyleCnt="5">
        <dgm:presLayoutVars>
          <dgm:chMax val="1"/>
          <dgm:bulletEnabled val="1"/>
        </dgm:presLayoutVars>
      </dgm:prSet>
      <dgm:spPr/>
      <dgm:t>
        <a:bodyPr/>
        <a:lstStyle/>
        <a:p>
          <a:endParaRPr lang="en-US"/>
        </a:p>
      </dgm:t>
    </dgm:pt>
    <dgm:pt modelId="{E7B4064B-907C-4103-9A86-DBA17A68A6E2}" type="pres">
      <dgm:prSet presAssocID="{906E5450-1937-45C2-9D83-7D7202E3E6D9}" presName="descendantText" presStyleLbl="alignAccFollowNode1" presStyleIdx="1" presStyleCnt="5">
        <dgm:presLayoutVars>
          <dgm:bulletEnabled val="1"/>
        </dgm:presLayoutVars>
      </dgm:prSet>
      <dgm:spPr/>
      <dgm:t>
        <a:bodyPr/>
        <a:lstStyle/>
        <a:p>
          <a:endParaRPr lang="en-US"/>
        </a:p>
      </dgm:t>
    </dgm:pt>
    <dgm:pt modelId="{6D7FDA1B-48FB-4E4B-8968-39C69726A7C1}" type="pres">
      <dgm:prSet presAssocID="{E6801FC5-8999-4094-BB2C-996D13203616}" presName="sp" presStyleCnt="0"/>
      <dgm:spPr/>
    </dgm:pt>
    <dgm:pt modelId="{1D366D0A-8301-4344-B040-74257D85685C}" type="pres">
      <dgm:prSet presAssocID="{9019AC62-4E43-4B14-BE77-2D2769C1FF30}" presName="linNode" presStyleCnt="0"/>
      <dgm:spPr/>
    </dgm:pt>
    <dgm:pt modelId="{C0568F11-1834-4B3E-9ABC-53A34C9628C5}" type="pres">
      <dgm:prSet presAssocID="{9019AC62-4E43-4B14-BE77-2D2769C1FF30}" presName="parentText" presStyleLbl="node1" presStyleIdx="2" presStyleCnt="5">
        <dgm:presLayoutVars>
          <dgm:chMax val="1"/>
          <dgm:bulletEnabled val="1"/>
        </dgm:presLayoutVars>
      </dgm:prSet>
      <dgm:spPr/>
      <dgm:t>
        <a:bodyPr/>
        <a:lstStyle/>
        <a:p>
          <a:endParaRPr lang="en-US"/>
        </a:p>
      </dgm:t>
    </dgm:pt>
    <dgm:pt modelId="{80B6914A-520F-42A9-A483-3594E7B8BBD5}" type="pres">
      <dgm:prSet presAssocID="{9019AC62-4E43-4B14-BE77-2D2769C1FF30}" presName="descendantText" presStyleLbl="alignAccFollowNode1" presStyleIdx="2" presStyleCnt="5">
        <dgm:presLayoutVars>
          <dgm:bulletEnabled val="1"/>
        </dgm:presLayoutVars>
      </dgm:prSet>
      <dgm:spPr/>
      <dgm:t>
        <a:bodyPr/>
        <a:lstStyle/>
        <a:p>
          <a:endParaRPr lang="en-US"/>
        </a:p>
      </dgm:t>
    </dgm:pt>
    <dgm:pt modelId="{2BC83F2B-EC82-4DB9-A603-4D9C0643E2AC}" type="pres">
      <dgm:prSet presAssocID="{F4ECDE73-964B-4FF9-9301-F89BC96FD997}" presName="sp" presStyleCnt="0"/>
      <dgm:spPr/>
    </dgm:pt>
    <dgm:pt modelId="{C8CA81CD-3CA2-4312-825F-40BA78500385}" type="pres">
      <dgm:prSet presAssocID="{C92864C3-D093-49CE-B1E3-E35392BB35AC}" presName="linNode" presStyleCnt="0"/>
      <dgm:spPr/>
    </dgm:pt>
    <dgm:pt modelId="{1AD49C05-FF57-4E58-8039-F96C357DB4ED}" type="pres">
      <dgm:prSet presAssocID="{C92864C3-D093-49CE-B1E3-E35392BB35AC}" presName="parentText" presStyleLbl="node1" presStyleIdx="3" presStyleCnt="5">
        <dgm:presLayoutVars>
          <dgm:chMax val="1"/>
          <dgm:bulletEnabled val="1"/>
        </dgm:presLayoutVars>
      </dgm:prSet>
      <dgm:spPr/>
      <dgm:t>
        <a:bodyPr/>
        <a:lstStyle/>
        <a:p>
          <a:endParaRPr lang="en-US"/>
        </a:p>
      </dgm:t>
    </dgm:pt>
    <dgm:pt modelId="{8582233E-46F4-4AFA-8CF3-7C8D89C1071B}" type="pres">
      <dgm:prSet presAssocID="{C92864C3-D093-49CE-B1E3-E35392BB35AC}" presName="descendantText" presStyleLbl="alignAccFollowNode1" presStyleIdx="3" presStyleCnt="5">
        <dgm:presLayoutVars>
          <dgm:bulletEnabled val="1"/>
        </dgm:presLayoutVars>
      </dgm:prSet>
      <dgm:spPr/>
      <dgm:t>
        <a:bodyPr/>
        <a:lstStyle/>
        <a:p>
          <a:endParaRPr lang="en-US"/>
        </a:p>
      </dgm:t>
    </dgm:pt>
    <dgm:pt modelId="{D1FA00B5-EBF7-4CB6-9987-F822855BB976}" type="pres">
      <dgm:prSet presAssocID="{039F680C-D479-4F44-A515-3144B4265E02}" presName="sp" presStyleCnt="0"/>
      <dgm:spPr/>
    </dgm:pt>
    <dgm:pt modelId="{1FEF5BB0-0934-42FD-859C-8108EF196DA6}" type="pres">
      <dgm:prSet presAssocID="{B9B88B72-A8CA-499C-8712-0ED3B89ACCE5}" presName="linNode" presStyleCnt="0"/>
      <dgm:spPr/>
    </dgm:pt>
    <dgm:pt modelId="{032A04EF-1CD7-499A-A139-364DC75C731B}" type="pres">
      <dgm:prSet presAssocID="{B9B88B72-A8CA-499C-8712-0ED3B89ACCE5}" presName="parentText" presStyleLbl="node1" presStyleIdx="4" presStyleCnt="5">
        <dgm:presLayoutVars>
          <dgm:chMax val="1"/>
          <dgm:bulletEnabled val="1"/>
        </dgm:presLayoutVars>
      </dgm:prSet>
      <dgm:spPr/>
      <dgm:t>
        <a:bodyPr/>
        <a:lstStyle/>
        <a:p>
          <a:endParaRPr lang="en-US"/>
        </a:p>
      </dgm:t>
    </dgm:pt>
    <dgm:pt modelId="{C6E7E370-0EC3-4553-A0A6-8ABE16FE2E16}" type="pres">
      <dgm:prSet presAssocID="{B9B88B72-A8CA-499C-8712-0ED3B89ACCE5}" presName="descendantText" presStyleLbl="alignAccFollowNode1" presStyleIdx="4" presStyleCnt="5">
        <dgm:presLayoutVars>
          <dgm:bulletEnabled val="1"/>
        </dgm:presLayoutVars>
      </dgm:prSet>
      <dgm:spPr/>
      <dgm:t>
        <a:bodyPr/>
        <a:lstStyle/>
        <a:p>
          <a:endParaRPr lang="en-US"/>
        </a:p>
      </dgm:t>
    </dgm:pt>
  </dgm:ptLst>
  <dgm:cxnLst>
    <dgm:cxn modelId="{16D2645F-EA71-4F91-BB4E-27D89F5A6C9A}" type="presOf" srcId="{39F21601-EBB6-4333-9B5C-F96DDE62FE32}" destId="{C6E7E370-0EC3-4553-A0A6-8ABE16FE2E16}" srcOrd="0" destOrd="0" presId="urn:microsoft.com/office/officeart/2005/8/layout/vList5"/>
    <dgm:cxn modelId="{5224ECA7-BB16-4CE1-9639-B58E7C8A3C65}" type="presOf" srcId="{8BF95971-A545-4459-AA26-38BBCA52EDCB}" destId="{CFEC30BE-EB35-4FC1-9B9D-6B8A9CEEA77D}" srcOrd="0" destOrd="0" presId="urn:microsoft.com/office/officeart/2005/8/layout/vList5"/>
    <dgm:cxn modelId="{E3153D87-7FC8-406B-945A-A36DB95BAF84}" srcId="{8BF95971-A545-4459-AA26-38BBCA52EDCB}" destId="{9019AC62-4E43-4B14-BE77-2D2769C1FF30}" srcOrd="2" destOrd="0" parTransId="{C912F38E-33B5-46CC-933C-ED16443DF2C2}" sibTransId="{F4ECDE73-964B-4FF9-9301-F89BC96FD997}"/>
    <dgm:cxn modelId="{ED1189D5-2D70-4298-AC3C-9707D5129CB4}" srcId="{8BF95971-A545-4459-AA26-38BBCA52EDCB}" destId="{906E5450-1937-45C2-9D83-7D7202E3E6D9}" srcOrd="1" destOrd="0" parTransId="{46223710-4F1F-409A-BBE0-EC552FE5ACB3}" sibTransId="{E6801FC5-8999-4094-BB2C-996D13203616}"/>
    <dgm:cxn modelId="{1A1146F2-A142-4CB6-AB2C-B5126B9B8864}" srcId="{8BF95971-A545-4459-AA26-38BBCA52EDCB}" destId="{55685208-704A-4714-8443-A20DED809924}" srcOrd="0" destOrd="0" parTransId="{B3AC015F-7BEE-456D-A5E6-86F9F92BB901}" sibTransId="{42C1D23E-6A10-4AB7-832F-8844AC1A0E72}"/>
    <dgm:cxn modelId="{E50C17CA-1528-4496-9033-010BD4DC6990}" type="presOf" srcId="{55685208-704A-4714-8443-A20DED809924}" destId="{96E62B81-A4B4-4C39-9DB5-0509EEFDB705}" srcOrd="0" destOrd="0" presId="urn:microsoft.com/office/officeart/2005/8/layout/vList5"/>
    <dgm:cxn modelId="{668BB876-D79A-493D-9F0C-C1664621F644}" srcId="{B9B88B72-A8CA-499C-8712-0ED3B89ACCE5}" destId="{39F21601-EBB6-4333-9B5C-F96DDE62FE32}" srcOrd="0" destOrd="0" parTransId="{70327057-236A-458C-8875-BF93C63B94FB}" sibTransId="{F76272AD-2C7E-4A2F-B63E-C0A4C5FA7F59}"/>
    <dgm:cxn modelId="{0A1356B7-BD34-4192-949A-CFAD128A5C23}" srcId="{8BF95971-A545-4459-AA26-38BBCA52EDCB}" destId="{C92864C3-D093-49CE-B1E3-E35392BB35AC}" srcOrd="3" destOrd="0" parTransId="{605DE400-3B8D-4B05-9D0C-6EB9F8507092}" sibTransId="{039F680C-D479-4F44-A515-3144B4265E02}"/>
    <dgm:cxn modelId="{549A5267-DEB6-476A-BC02-A24F2D0A0C24}" type="presOf" srcId="{906E5450-1937-45C2-9D83-7D7202E3E6D9}" destId="{8D84E906-1E46-4A1A-891F-9CEBFD4C6A68}" srcOrd="0" destOrd="0" presId="urn:microsoft.com/office/officeart/2005/8/layout/vList5"/>
    <dgm:cxn modelId="{55A6A234-F8F8-4268-B399-A4161B511E0F}" type="presOf" srcId="{2E3C1B51-124F-4452-9720-6145ABC5EE63}" destId="{E7B4064B-907C-4103-9A86-DBA17A68A6E2}" srcOrd="0" destOrd="0" presId="urn:microsoft.com/office/officeart/2005/8/layout/vList5"/>
    <dgm:cxn modelId="{AD27592C-0650-497F-8E18-E635F0C2C91A}" type="presOf" srcId="{97B9A7CE-D21D-4EB8-8925-4E99D82BE6DF}" destId="{8582233E-46F4-4AFA-8CF3-7C8D89C1071B}" srcOrd="0" destOrd="0" presId="urn:microsoft.com/office/officeart/2005/8/layout/vList5"/>
    <dgm:cxn modelId="{306C881A-6A22-47AE-9B2A-6B93EDAA56BD}" type="presOf" srcId="{05D891E4-A18B-40EE-8900-AE754ED596CD}" destId="{80B6914A-520F-42A9-A483-3594E7B8BBD5}" srcOrd="0" destOrd="0" presId="urn:microsoft.com/office/officeart/2005/8/layout/vList5"/>
    <dgm:cxn modelId="{C21D315C-4434-468F-AEE7-6354E0D8AB21}" srcId="{C92864C3-D093-49CE-B1E3-E35392BB35AC}" destId="{97B9A7CE-D21D-4EB8-8925-4E99D82BE6DF}" srcOrd="0" destOrd="0" parTransId="{BC00EE3A-5BFE-4250-B8D9-24D4610FCC47}" sibTransId="{327368B3-D9F4-43A1-8DB0-CAD3159365F9}"/>
    <dgm:cxn modelId="{40E52EE1-0617-41C0-991C-268C3D591473}" srcId="{8BF95971-A545-4459-AA26-38BBCA52EDCB}" destId="{B9B88B72-A8CA-499C-8712-0ED3B89ACCE5}" srcOrd="4" destOrd="0" parTransId="{A96E1A74-002C-4C7B-B276-67C0E18A44EE}" sibTransId="{B3E426A1-8423-4640-B675-9EB2549C6CC0}"/>
    <dgm:cxn modelId="{2E23B55F-FCA1-466E-A272-672AEC53ED1F}" type="presOf" srcId="{B9B88B72-A8CA-499C-8712-0ED3B89ACCE5}" destId="{032A04EF-1CD7-499A-A139-364DC75C731B}" srcOrd="0" destOrd="0" presId="urn:microsoft.com/office/officeart/2005/8/layout/vList5"/>
    <dgm:cxn modelId="{7833209D-B3D7-4691-9AEF-9E1C3C9E3491}" type="presOf" srcId="{26E03867-ED28-4E34-8109-DDDA0635CED1}" destId="{615CF121-F2A3-4561-9E8A-7B8D36920786}" srcOrd="0" destOrd="0" presId="urn:microsoft.com/office/officeart/2005/8/layout/vList5"/>
    <dgm:cxn modelId="{05EE120A-8E1F-4640-B57A-F851ADA935D1}" type="presOf" srcId="{9019AC62-4E43-4B14-BE77-2D2769C1FF30}" destId="{C0568F11-1834-4B3E-9ABC-53A34C9628C5}" srcOrd="0" destOrd="0" presId="urn:microsoft.com/office/officeart/2005/8/layout/vList5"/>
    <dgm:cxn modelId="{C2800606-C1CA-4583-85F0-97270885D564}" srcId="{55685208-704A-4714-8443-A20DED809924}" destId="{26E03867-ED28-4E34-8109-DDDA0635CED1}" srcOrd="0" destOrd="0" parTransId="{7B60EB21-8077-4E02-9BE4-479C25E08B69}" sibTransId="{A7ACA911-4DD4-4F98-8A1D-4AB1A9247795}"/>
    <dgm:cxn modelId="{1683E6B8-01CB-4704-812F-34DFBE4F5D49}" srcId="{9019AC62-4E43-4B14-BE77-2D2769C1FF30}" destId="{05D891E4-A18B-40EE-8900-AE754ED596CD}" srcOrd="0" destOrd="0" parTransId="{E2A7DAF6-9427-43DD-9947-BDF090C4BCE4}" sibTransId="{BBCA7B96-E02D-4252-9C42-4FA8D2D1920B}"/>
    <dgm:cxn modelId="{CE0985EC-8C5B-45AB-B6BB-CEEAEFE87ABF}" srcId="{906E5450-1937-45C2-9D83-7D7202E3E6D9}" destId="{2E3C1B51-124F-4452-9720-6145ABC5EE63}" srcOrd="0" destOrd="0" parTransId="{CCCEF934-B991-4E77-AC76-CC241D17E36E}" sibTransId="{BAC34C63-B9F8-4C15-8141-E86A380A4086}"/>
    <dgm:cxn modelId="{CB25726F-D10A-47F3-84AF-EA918C3291AF}" type="presOf" srcId="{C92864C3-D093-49CE-B1E3-E35392BB35AC}" destId="{1AD49C05-FF57-4E58-8039-F96C357DB4ED}" srcOrd="0" destOrd="0" presId="urn:microsoft.com/office/officeart/2005/8/layout/vList5"/>
    <dgm:cxn modelId="{799C9230-C26F-404A-8E7D-91EBBFDFBFA7}" type="presParOf" srcId="{CFEC30BE-EB35-4FC1-9B9D-6B8A9CEEA77D}" destId="{2D4A1725-FBF7-4A09-B388-E3C49AFD86BF}" srcOrd="0" destOrd="0" presId="urn:microsoft.com/office/officeart/2005/8/layout/vList5"/>
    <dgm:cxn modelId="{A573C693-5CD9-490B-8AB8-B66A0E860613}" type="presParOf" srcId="{2D4A1725-FBF7-4A09-B388-E3C49AFD86BF}" destId="{96E62B81-A4B4-4C39-9DB5-0509EEFDB705}" srcOrd="0" destOrd="0" presId="urn:microsoft.com/office/officeart/2005/8/layout/vList5"/>
    <dgm:cxn modelId="{92ADB009-F473-4F98-9051-F385D0A4B0E7}" type="presParOf" srcId="{2D4A1725-FBF7-4A09-B388-E3C49AFD86BF}" destId="{615CF121-F2A3-4561-9E8A-7B8D36920786}" srcOrd="1" destOrd="0" presId="urn:microsoft.com/office/officeart/2005/8/layout/vList5"/>
    <dgm:cxn modelId="{DE3E4DC8-E3A9-4378-A46B-D8E512B08AD4}" type="presParOf" srcId="{CFEC30BE-EB35-4FC1-9B9D-6B8A9CEEA77D}" destId="{AC3D3DA4-6771-45C2-9A4E-5B9EC1DB2DB3}" srcOrd="1" destOrd="0" presId="urn:microsoft.com/office/officeart/2005/8/layout/vList5"/>
    <dgm:cxn modelId="{5ABAB308-D6E2-4874-9B50-D6B27663D6FF}" type="presParOf" srcId="{CFEC30BE-EB35-4FC1-9B9D-6B8A9CEEA77D}" destId="{FDEB6A6C-7CB7-4895-A085-081958A06A18}" srcOrd="2" destOrd="0" presId="urn:microsoft.com/office/officeart/2005/8/layout/vList5"/>
    <dgm:cxn modelId="{8EC36DF3-9BD0-4B5E-ABB2-AF19FC44BF70}" type="presParOf" srcId="{FDEB6A6C-7CB7-4895-A085-081958A06A18}" destId="{8D84E906-1E46-4A1A-891F-9CEBFD4C6A68}" srcOrd="0" destOrd="0" presId="urn:microsoft.com/office/officeart/2005/8/layout/vList5"/>
    <dgm:cxn modelId="{CCC27684-2C03-4ACE-BAF8-CE59760110E8}" type="presParOf" srcId="{FDEB6A6C-7CB7-4895-A085-081958A06A18}" destId="{E7B4064B-907C-4103-9A86-DBA17A68A6E2}" srcOrd="1" destOrd="0" presId="urn:microsoft.com/office/officeart/2005/8/layout/vList5"/>
    <dgm:cxn modelId="{B8FDD1CA-7CD5-4915-A121-744728A2A24C}" type="presParOf" srcId="{CFEC30BE-EB35-4FC1-9B9D-6B8A9CEEA77D}" destId="{6D7FDA1B-48FB-4E4B-8968-39C69726A7C1}" srcOrd="3" destOrd="0" presId="urn:microsoft.com/office/officeart/2005/8/layout/vList5"/>
    <dgm:cxn modelId="{072951C6-EA02-4884-A755-67807CDC5814}" type="presParOf" srcId="{CFEC30BE-EB35-4FC1-9B9D-6B8A9CEEA77D}" destId="{1D366D0A-8301-4344-B040-74257D85685C}" srcOrd="4" destOrd="0" presId="urn:microsoft.com/office/officeart/2005/8/layout/vList5"/>
    <dgm:cxn modelId="{53AE667B-95C4-4C74-BD2D-FFBF6ACFA12A}" type="presParOf" srcId="{1D366D0A-8301-4344-B040-74257D85685C}" destId="{C0568F11-1834-4B3E-9ABC-53A34C9628C5}" srcOrd="0" destOrd="0" presId="urn:microsoft.com/office/officeart/2005/8/layout/vList5"/>
    <dgm:cxn modelId="{5D6F6C74-F50E-4DA2-9D52-CF43437A02C1}" type="presParOf" srcId="{1D366D0A-8301-4344-B040-74257D85685C}" destId="{80B6914A-520F-42A9-A483-3594E7B8BBD5}" srcOrd="1" destOrd="0" presId="urn:microsoft.com/office/officeart/2005/8/layout/vList5"/>
    <dgm:cxn modelId="{9A08D948-FBD8-490D-98DD-22374AF704B7}" type="presParOf" srcId="{CFEC30BE-EB35-4FC1-9B9D-6B8A9CEEA77D}" destId="{2BC83F2B-EC82-4DB9-A603-4D9C0643E2AC}" srcOrd="5" destOrd="0" presId="urn:microsoft.com/office/officeart/2005/8/layout/vList5"/>
    <dgm:cxn modelId="{E73444B6-DBA6-4BCC-A512-EA9BB5DAA1FA}" type="presParOf" srcId="{CFEC30BE-EB35-4FC1-9B9D-6B8A9CEEA77D}" destId="{C8CA81CD-3CA2-4312-825F-40BA78500385}" srcOrd="6" destOrd="0" presId="urn:microsoft.com/office/officeart/2005/8/layout/vList5"/>
    <dgm:cxn modelId="{D2D82AF1-389D-48C2-A791-9ABAC346D7C9}" type="presParOf" srcId="{C8CA81CD-3CA2-4312-825F-40BA78500385}" destId="{1AD49C05-FF57-4E58-8039-F96C357DB4ED}" srcOrd="0" destOrd="0" presId="urn:microsoft.com/office/officeart/2005/8/layout/vList5"/>
    <dgm:cxn modelId="{FF003A50-31E7-4B95-ADDA-8BAD48D4276C}" type="presParOf" srcId="{C8CA81CD-3CA2-4312-825F-40BA78500385}" destId="{8582233E-46F4-4AFA-8CF3-7C8D89C1071B}" srcOrd="1" destOrd="0" presId="urn:microsoft.com/office/officeart/2005/8/layout/vList5"/>
    <dgm:cxn modelId="{04843822-719B-4251-8697-6D846AA05FFC}" type="presParOf" srcId="{CFEC30BE-EB35-4FC1-9B9D-6B8A9CEEA77D}" destId="{D1FA00B5-EBF7-4CB6-9987-F822855BB976}" srcOrd="7" destOrd="0" presId="urn:microsoft.com/office/officeart/2005/8/layout/vList5"/>
    <dgm:cxn modelId="{FD4FF8F8-5D2F-464D-935A-51EDB13909F5}" type="presParOf" srcId="{CFEC30BE-EB35-4FC1-9B9D-6B8A9CEEA77D}" destId="{1FEF5BB0-0934-42FD-859C-8108EF196DA6}" srcOrd="8" destOrd="0" presId="urn:microsoft.com/office/officeart/2005/8/layout/vList5"/>
    <dgm:cxn modelId="{5F9D6200-8156-4CAF-AC55-39D33458F24D}" type="presParOf" srcId="{1FEF5BB0-0934-42FD-859C-8108EF196DA6}" destId="{032A04EF-1CD7-499A-A139-364DC75C731B}" srcOrd="0" destOrd="0" presId="urn:microsoft.com/office/officeart/2005/8/layout/vList5"/>
    <dgm:cxn modelId="{4F78213D-4FA3-4D88-96DA-4740C6FC9F1F}" type="presParOf" srcId="{1FEF5BB0-0934-42FD-859C-8108EF196DA6}" destId="{C6E7E370-0EC3-4553-A0A6-8ABE16FE2E1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3EF8BDC-F965-450C-8A38-EABA7AB041F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590765B-3752-4C24-B0EF-0C9FBBAE7AE9}">
      <dgm:prSet/>
      <dgm:spPr/>
      <dgm:t>
        <a:bodyPr/>
        <a:lstStyle/>
        <a:p>
          <a:r>
            <a:rPr lang="en-US" dirty="0" smtClean="0"/>
            <a:t>Create predictability</a:t>
          </a:r>
          <a:endParaRPr lang="en-US" dirty="0" smtClean="0"/>
        </a:p>
      </dgm:t>
    </dgm:pt>
    <dgm:pt modelId="{D766A717-8B18-44A9-A98B-B5D2C54B87CC}" type="parTrans" cxnId="{E122D8DA-A2DA-4129-9E2C-92967895C60F}">
      <dgm:prSet/>
      <dgm:spPr/>
      <dgm:t>
        <a:bodyPr/>
        <a:lstStyle/>
        <a:p>
          <a:endParaRPr lang="en-US"/>
        </a:p>
      </dgm:t>
    </dgm:pt>
    <dgm:pt modelId="{9207071D-ABF6-4908-A714-F647408D4B8E}" type="sibTrans" cxnId="{E122D8DA-A2DA-4129-9E2C-92967895C60F}">
      <dgm:prSet/>
      <dgm:spPr/>
      <dgm:t>
        <a:bodyPr/>
        <a:lstStyle/>
        <a:p>
          <a:endParaRPr lang="en-US"/>
        </a:p>
      </dgm:t>
    </dgm:pt>
    <dgm:pt modelId="{8AED0048-90E7-48AA-BFD1-C7F64357EA66}">
      <dgm:prSet/>
      <dgm:spPr/>
      <dgm:t>
        <a:bodyPr/>
        <a:lstStyle/>
        <a:p>
          <a:r>
            <a:rPr lang="en-US" dirty="0" smtClean="0"/>
            <a:t>Focus your strategy</a:t>
          </a:r>
          <a:endParaRPr lang="en-US" dirty="0" smtClean="0"/>
        </a:p>
      </dgm:t>
    </dgm:pt>
    <dgm:pt modelId="{099F4B31-DE6C-42B1-8BCE-AEC1B4B879F3}" type="parTrans" cxnId="{5ACAA2AD-00D4-49D6-8FAD-15C45BF44C8B}">
      <dgm:prSet/>
      <dgm:spPr/>
      <dgm:t>
        <a:bodyPr/>
        <a:lstStyle/>
        <a:p>
          <a:endParaRPr lang="en-US"/>
        </a:p>
      </dgm:t>
    </dgm:pt>
    <dgm:pt modelId="{29C0D8BC-22E6-45EB-97AB-5ABCF4CF2C77}" type="sibTrans" cxnId="{5ACAA2AD-00D4-49D6-8FAD-15C45BF44C8B}">
      <dgm:prSet/>
      <dgm:spPr/>
      <dgm:t>
        <a:bodyPr/>
        <a:lstStyle/>
        <a:p>
          <a:endParaRPr lang="en-US"/>
        </a:p>
      </dgm:t>
    </dgm:pt>
    <dgm:pt modelId="{87FFB6F9-D9B1-47F1-BBB5-99327130AAE5}">
      <dgm:prSet/>
      <dgm:spPr/>
      <dgm:t>
        <a:bodyPr/>
        <a:lstStyle/>
        <a:p>
          <a:r>
            <a:rPr lang="en-US" dirty="0" smtClean="0"/>
            <a:t>Transparent metrics trend towards excellence</a:t>
          </a:r>
          <a:endParaRPr lang="en-US" dirty="0" smtClean="0"/>
        </a:p>
      </dgm:t>
    </dgm:pt>
    <dgm:pt modelId="{76073993-50A3-4F74-84CF-96B1DB4129FF}" type="parTrans" cxnId="{21614032-A75A-4CEF-85E0-30475C2266ED}">
      <dgm:prSet/>
      <dgm:spPr/>
      <dgm:t>
        <a:bodyPr/>
        <a:lstStyle/>
        <a:p>
          <a:endParaRPr lang="en-US"/>
        </a:p>
      </dgm:t>
    </dgm:pt>
    <dgm:pt modelId="{5B00246A-01B4-47C1-843E-658319DADF9D}" type="sibTrans" cxnId="{21614032-A75A-4CEF-85E0-30475C2266ED}">
      <dgm:prSet/>
      <dgm:spPr/>
      <dgm:t>
        <a:bodyPr/>
        <a:lstStyle/>
        <a:p>
          <a:endParaRPr lang="en-US"/>
        </a:p>
      </dgm:t>
    </dgm:pt>
    <dgm:pt modelId="{A2F18696-78A9-4D52-9139-B3D28C3A3968}">
      <dgm:prSet/>
      <dgm:spPr/>
      <dgm:t>
        <a:bodyPr/>
        <a:lstStyle/>
        <a:p>
          <a:r>
            <a:rPr lang="en-US" dirty="0" smtClean="0"/>
            <a:t>Are different for each team/person/organization</a:t>
          </a:r>
          <a:endParaRPr lang="en-US" dirty="0" smtClean="0"/>
        </a:p>
      </dgm:t>
    </dgm:pt>
    <dgm:pt modelId="{FB3BDD5A-73C3-4220-9C62-0BCF57160291}" type="parTrans" cxnId="{A80AC9DA-0E29-4401-B43F-84522D15560E}">
      <dgm:prSet/>
      <dgm:spPr/>
      <dgm:t>
        <a:bodyPr/>
        <a:lstStyle/>
        <a:p>
          <a:endParaRPr lang="en-US"/>
        </a:p>
      </dgm:t>
    </dgm:pt>
    <dgm:pt modelId="{E6A44B8D-3373-41B9-A5B3-E7838070E8F2}" type="sibTrans" cxnId="{A80AC9DA-0E29-4401-B43F-84522D15560E}">
      <dgm:prSet/>
      <dgm:spPr/>
      <dgm:t>
        <a:bodyPr/>
        <a:lstStyle/>
        <a:p>
          <a:endParaRPr lang="en-US"/>
        </a:p>
      </dgm:t>
    </dgm:pt>
    <dgm:pt modelId="{FBE6807A-2A3D-4F9D-8CCB-772DB49ED758}">
      <dgm:prSet phldrT="[Text]"/>
      <dgm:spPr/>
      <dgm:t>
        <a:bodyPr/>
        <a:lstStyle/>
        <a:p>
          <a:r>
            <a:rPr lang="en-US" dirty="0" smtClean="0"/>
            <a:t>Metrics </a:t>
          </a:r>
          <a:endParaRPr lang="en-US" dirty="0"/>
        </a:p>
      </dgm:t>
    </dgm:pt>
    <dgm:pt modelId="{BB34A8F1-EBCA-4B57-B9A1-C85657E080DE}" type="sibTrans" cxnId="{A00FFE2A-5182-4B5A-A90F-7B6E692209A2}">
      <dgm:prSet/>
      <dgm:spPr/>
      <dgm:t>
        <a:bodyPr/>
        <a:lstStyle/>
        <a:p>
          <a:endParaRPr lang="en-US"/>
        </a:p>
      </dgm:t>
    </dgm:pt>
    <dgm:pt modelId="{F13AE577-4DBF-461E-A1E5-D7BC228594F0}" type="parTrans" cxnId="{A00FFE2A-5182-4B5A-A90F-7B6E692209A2}">
      <dgm:prSet/>
      <dgm:spPr/>
      <dgm:t>
        <a:bodyPr/>
        <a:lstStyle/>
        <a:p>
          <a:endParaRPr lang="en-US"/>
        </a:p>
      </dgm:t>
    </dgm:pt>
    <dgm:pt modelId="{036985AF-6A26-415F-85A4-732DE1009585}">
      <dgm:prSet/>
      <dgm:spPr/>
      <dgm:t>
        <a:bodyPr/>
        <a:lstStyle/>
        <a:p>
          <a:r>
            <a:rPr lang="en-US" dirty="0" smtClean="0"/>
            <a:t>Must be comparative</a:t>
          </a:r>
          <a:endParaRPr lang="en-US" dirty="0" smtClean="0"/>
        </a:p>
      </dgm:t>
    </dgm:pt>
    <dgm:pt modelId="{D872CA26-E9E1-400C-AD47-9DE70E0A8533}" type="parTrans" cxnId="{5381DAFE-FDB5-45B8-9369-5E11EA2A71B7}">
      <dgm:prSet/>
      <dgm:spPr/>
      <dgm:t>
        <a:bodyPr/>
        <a:lstStyle/>
        <a:p>
          <a:endParaRPr lang="en-US"/>
        </a:p>
      </dgm:t>
    </dgm:pt>
    <dgm:pt modelId="{037D3B37-B5BB-4CC2-9AAB-640DB14CE2ED}" type="sibTrans" cxnId="{5381DAFE-FDB5-45B8-9369-5E11EA2A71B7}">
      <dgm:prSet/>
      <dgm:spPr/>
      <dgm:t>
        <a:bodyPr/>
        <a:lstStyle/>
        <a:p>
          <a:endParaRPr lang="en-US"/>
        </a:p>
      </dgm:t>
    </dgm:pt>
    <dgm:pt modelId="{9347B3FD-29D4-47F3-B29B-043BD36B6B91}" type="pres">
      <dgm:prSet presAssocID="{43EF8BDC-F965-450C-8A38-EABA7AB041F5}" presName="linear" presStyleCnt="0">
        <dgm:presLayoutVars>
          <dgm:dir/>
          <dgm:animLvl val="lvl"/>
          <dgm:resizeHandles val="exact"/>
        </dgm:presLayoutVars>
      </dgm:prSet>
      <dgm:spPr/>
    </dgm:pt>
    <dgm:pt modelId="{589CDD2D-473C-47C9-9620-AF26113687F7}" type="pres">
      <dgm:prSet presAssocID="{FBE6807A-2A3D-4F9D-8CCB-772DB49ED758}" presName="parentLin" presStyleCnt="0"/>
      <dgm:spPr/>
    </dgm:pt>
    <dgm:pt modelId="{EBF84F1F-43CF-4AD4-BBD5-B708689822E2}" type="pres">
      <dgm:prSet presAssocID="{FBE6807A-2A3D-4F9D-8CCB-772DB49ED758}" presName="parentLeftMargin" presStyleLbl="node1" presStyleIdx="0" presStyleCnt="1"/>
      <dgm:spPr/>
    </dgm:pt>
    <dgm:pt modelId="{C8996EE9-B372-4732-BEDE-FD880EBDE979}" type="pres">
      <dgm:prSet presAssocID="{FBE6807A-2A3D-4F9D-8CCB-772DB49ED758}" presName="parentText" presStyleLbl="node1" presStyleIdx="0" presStyleCnt="1">
        <dgm:presLayoutVars>
          <dgm:chMax val="0"/>
          <dgm:bulletEnabled val="1"/>
        </dgm:presLayoutVars>
      </dgm:prSet>
      <dgm:spPr/>
    </dgm:pt>
    <dgm:pt modelId="{C71A8CDD-ADD5-426F-A73D-190AED61F18B}" type="pres">
      <dgm:prSet presAssocID="{FBE6807A-2A3D-4F9D-8CCB-772DB49ED758}" presName="negativeSpace" presStyleCnt="0"/>
      <dgm:spPr/>
    </dgm:pt>
    <dgm:pt modelId="{71A15C70-4755-4367-872F-B7B36B2CA57C}" type="pres">
      <dgm:prSet presAssocID="{FBE6807A-2A3D-4F9D-8CCB-772DB49ED758}" presName="childText" presStyleLbl="conFgAcc1" presStyleIdx="0" presStyleCnt="1">
        <dgm:presLayoutVars>
          <dgm:bulletEnabled val="1"/>
        </dgm:presLayoutVars>
      </dgm:prSet>
      <dgm:spPr/>
      <dgm:t>
        <a:bodyPr/>
        <a:lstStyle/>
        <a:p>
          <a:endParaRPr lang="en-US"/>
        </a:p>
      </dgm:t>
    </dgm:pt>
  </dgm:ptLst>
  <dgm:cxnLst>
    <dgm:cxn modelId="{E122D8DA-A2DA-4129-9E2C-92967895C60F}" srcId="{FBE6807A-2A3D-4F9D-8CCB-772DB49ED758}" destId="{2590765B-3752-4C24-B0EF-0C9FBBAE7AE9}" srcOrd="0" destOrd="0" parTransId="{D766A717-8B18-44A9-A98B-B5D2C54B87CC}" sibTransId="{9207071D-ABF6-4908-A714-F647408D4B8E}"/>
    <dgm:cxn modelId="{65E22C37-75E6-4C97-B618-8837332DDF2C}" type="presOf" srcId="{FBE6807A-2A3D-4F9D-8CCB-772DB49ED758}" destId="{EBF84F1F-43CF-4AD4-BBD5-B708689822E2}" srcOrd="0" destOrd="0" presId="urn:microsoft.com/office/officeart/2005/8/layout/list1"/>
    <dgm:cxn modelId="{21614032-A75A-4CEF-85E0-30475C2266ED}" srcId="{FBE6807A-2A3D-4F9D-8CCB-772DB49ED758}" destId="{87FFB6F9-D9B1-47F1-BBB5-99327130AAE5}" srcOrd="2" destOrd="0" parTransId="{76073993-50A3-4F74-84CF-96B1DB4129FF}" sibTransId="{5B00246A-01B4-47C1-843E-658319DADF9D}"/>
    <dgm:cxn modelId="{5ACAA2AD-00D4-49D6-8FAD-15C45BF44C8B}" srcId="{FBE6807A-2A3D-4F9D-8CCB-772DB49ED758}" destId="{8AED0048-90E7-48AA-BFD1-C7F64357EA66}" srcOrd="1" destOrd="0" parTransId="{099F4B31-DE6C-42B1-8BCE-AEC1B4B879F3}" sibTransId="{29C0D8BC-22E6-45EB-97AB-5ABCF4CF2C77}"/>
    <dgm:cxn modelId="{69649C53-A3E1-46D7-A4C0-9F6BF23F15A3}" type="presOf" srcId="{43EF8BDC-F965-450C-8A38-EABA7AB041F5}" destId="{9347B3FD-29D4-47F3-B29B-043BD36B6B91}" srcOrd="0" destOrd="0" presId="urn:microsoft.com/office/officeart/2005/8/layout/list1"/>
    <dgm:cxn modelId="{5381DAFE-FDB5-45B8-9369-5E11EA2A71B7}" srcId="{FBE6807A-2A3D-4F9D-8CCB-772DB49ED758}" destId="{036985AF-6A26-415F-85A4-732DE1009585}" srcOrd="4" destOrd="0" parTransId="{D872CA26-E9E1-400C-AD47-9DE70E0A8533}" sibTransId="{037D3B37-B5BB-4CC2-9AAB-640DB14CE2ED}"/>
    <dgm:cxn modelId="{3776C3C2-5FD6-4CCC-ACE3-7A11507A72ED}" type="presOf" srcId="{8AED0048-90E7-48AA-BFD1-C7F64357EA66}" destId="{71A15C70-4755-4367-872F-B7B36B2CA57C}" srcOrd="0" destOrd="1" presId="urn:microsoft.com/office/officeart/2005/8/layout/list1"/>
    <dgm:cxn modelId="{A00FFE2A-5182-4B5A-A90F-7B6E692209A2}" srcId="{43EF8BDC-F965-450C-8A38-EABA7AB041F5}" destId="{FBE6807A-2A3D-4F9D-8CCB-772DB49ED758}" srcOrd="0" destOrd="0" parTransId="{F13AE577-4DBF-461E-A1E5-D7BC228594F0}" sibTransId="{BB34A8F1-EBCA-4B57-B9A1-C85657E080DE}"/>
    <dgm:cxn modelId="{138E4B30-1177-46DB-A76A-EC99EAC3C917}" type="presOf" srcId="{A2F18696-78A9-4D52-9139-B3D28C3A3968}" destId="{71A15C70-4755-4367-872F-B7B36B2CA57C}" srcOrd="0" destOrd="3" presId="urn:microsoft.com/office/officeart/2005/8/layout/list1"/>
    <dgm:cxn modelId="{AD5B57B1-016E-435F-956E-77AEF74DC331}" type="presOf" srcId="{036985AF-6A26-415F-85A4-732DE1009585}" destId="{71A15C70-4755-4367-872F-B7B36B2CA57C}" srcOrd="0" destOrd="4" presId="urn:microsoft.com/office/officeart/2005/8/layout/list1"/>
    <dgm:cxn modelId="{14BAB9D8-6E5A-4949-B5A0-E423873CAB23}" type="presOf" srcId="{FBE6807A-2A3D-4F9D-8CCB-772DB49ED758}" destId="{C8996EE9-B372-4732-BEDE-FD880EBDE979}" srcOrd="1" destOrd="0" presId="urn:microsoft.com/office/officeart/2005/8/layout/list1"/>
    <dgm:cxn modelId="{A80AC9DA-0E29-4401-B43F-84522D15560E}" srcId="{FBE6807A-2A3D-4F9D-8CCB-772DB49ED758}" destId="{A2F18696-78A9-4D52-9139-B3D28C3A3968}" srcOrd="3" destOrd="0" parTransId="{FB3BDD5A-73C3-4220-9C62-0BCF57160291}" sibTransId="{E6A44B8D-3373-41B9-A5B3-E7838070E8F2}"/>
    <dgm:cxn modelId="{04A20F57-22E5-4F59-9791-6A4510A0B48E}" type="presOf" srcId="{87FFB6F9-D9B1-47F1-BBB5-99327130AAE5}" destId="{71A15C70-4755-4367-872F-B7B36B2CA57C}" srcOrd="0" destOrd="2" presId="urn:microsoft.com/office/officeart/2005/8/layout/list1"/>
    <dgm:cxn modelId="{06DCB772-3214-4B47-A1D4-083F1743DF60}" type="presOf" srcId="{2590765B-3752-4C24-B0EF-0C9FBBAE7AE9}" destId="{71A15C70-4755-4367-872F-B7B36B2CA57C}" srcOrd="0" destOrd="0" presId="urn:microsoft.com/office/officeart/2005/8/layout/list1"/>
    <dgm:cxn modelId="{E7315192-268A-4CEF-91CC-FA0FD06D2812}" type="presParOf" srcId="{9347B3FD-29D4-47F3-B29B-043BD36B6B91}" destId="{589CDD2D-473C-47C9-9620-AF26113687F7}" srcOrd="0" destOrd="0" presId="urn:microsoft.com/office/officeart/2005/8/layout/list1"/>
    <dgm:cxn modelId="{CE2F36F2-216A-407C-8757-370C25F4E3C5}" type="presParOf" srcId="{589CDD2D-473C-47C9-9620-AF26113687F7}" destId="{EBF84F1F-43CF-4AD4-BBD5-B708689822E2}" srcOrd="0" destOrd="0" presId="urn:microsoft.com/office/officeart/2005/8/layout/list1"/>
    <dgm:cxn modelId="{BF2F0DCB-182F-4F39-8585-D6461FE7DECB}" type="presParOf" srcId="{589CDD2D-473C-47C9-9620-AF26113687F7}" destId="{C8996EE9-B372-4732-BEDE-FD880EBDE979}" srcOrd="1" destOrd="0" presId="urn:microsoft.com/office/officeart/2005/8/layout/list1"/>
    <dgm:cxn modelId="{85B1E602-0401-4D48-987B-DB2244118654}" type="presParOf" srcId="{9347B3FD-29D4-47F3-B29B-043BD36B6B91}" destId="{C71A8CDD-ADD5-426F-A73D-190AED61F18B}" srcOrd="1" destOrd="0" presId="urn:microsoft.com/office/officeart/2005/8/layout/list1"/>
    <dgm:cxn modelId="{CC807AAF-1AD4-44A9-9981-9BC8FC7C7FA7}" type="presParOf" srcId="{9347B3FD-29D4-47F3-B29B-043BD36B6B91}" destId="{71A15C70-4755-4367-872F-B7B36B2CA57C}"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540B0A-49DD-4CF3-BBC9-4FC300C1DA06}">
      <dsp:nvSpPr>
        <dsp:cNvPr id="0" name=""/>
        <dsp:cNvSpPr/>
      </dsp:nvSpPr>
      <dsp:spPr>
        <a:xfrm>
          <a:off x="2874010" y="3036805"/>
          <a:ext cx="2379980" cy="237998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lvl="0" algn="ctr" defTabSz="2044700">
            <a:lnSpc>
              <a:spcPct val="90000"/>
            </a:lnSpc>
            <a:spcBef>
              <a:spcPct val="0"/>
            </a:spcBef>
            <a:spcAft>
              <a:spcPct val="35000"/>
            </a:spcAft>
          </a:pPr>
          <a:r>
            <a:rPr lang="en-US" sz="4600" kern="1200" dirty="0" smtClean="0"/>
            <a:t>(job)</a:t>
          </a:r>
          <a:br>
            <a:rPr lang="en-US" sz="4600" kern="1200" dirty="0" smtClean="0"/>
          </a:br>
          <a:r>
            <a:rPr lang="en-US" sz="4600" kern="1200" dirty="0" smtClean="0"/>
            <a:t>misery</a:t>
          </a:r>
          <a:endParaRPr lang="en-US" sz="4600" kern="1200" dirty="0"/>
        </a:p>
      </dsp:txBody>
      <dsp:txXfrm>
        <a:off x="3222550" y="3385345"/>
        <a:ext cx="1682900" cy="1682900"/>
      </dsp:txXfrm>
    </dsp:sp>
    <dsp:sp modelId="{F8BA8016-9E92-4069-A0CF-032AECD96F4C}">
      <dsp:nvSpPr>
        <dsp:cNvPr id="0" name=""/>
        <dsp:cNvSpPr/>
      </dsp:nvSpPr>
      <dsp:spPr>
        <a:xfrm rot="12900000">
          <a:off x="1161933" y="2560481"/>
          <a:ext cx="2013351" cy="678294"/>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B2718F7-6FA5-459D-8BCB-9E748BDEEE2F}">
      <dsp:nvSpPr>
        <dsp:cNvPr id="0" name=""/>
        <dsp:cNvSpPr/>
      </dsp:nvSpPr>
      <dsp:spPr>
        <a:xfrm>
          <a:off x="213498" y="1417830"/>
          <a:ext cx="2260981" cy="18087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51435" rIns="51435" bIns="51435" numCol="1" spcCol="1270" anchor="ctr" anchorCtr="0">
          <a:noAutofit/>
        </a:bodyPr>
        <a:lstStyle/>
        <a:p>
          <a:pPr lvl="0" algn="ctr" defTabSz="1200150">
            <a:lnSpc>
              <a:spcPct val="90000"/>
            </a:lnSpc>
            <a:spcBef>
              <a:spcPct val="0"/>
            </a:spcBef>
            <a:spcAft>
              <a:spcPct val="35000"/>
            </a:spcAft>
          </a:pPr>
          <a:r>
            <a:rPr lang="en-US" sz="2700" kern="1200" dirty="0" smtClean="0"/>
            <a:t>anonymity</a:t>
          </a:r>
          <a:endParaRPr lang="en-US" sz="2700" kern="1200" dirty="0"/>
        </a:p>
      </dsp:txBody>
      <dsp:txXfrm>
        <a:off x="266475" y="1470807"/>
        <a:ext cx="2155027" cy="1702830"/>
      </dsp:txXfrm>
    </dsp:sp>
    <dsp:sp modelId="{A6373E12-D12C-432A-86A9-D0F1B55C6FF6}">
      <dsp:nvSpPr>
        <dsp:cNvPr id="0" name=""/>
        <dsp:cNvSpPr/>
      </dsp:nvSpPr>
      <dsp:spPr>
        <a:xfrm rot="16200000">
          <a:off x="3057324" y="1573802"/>
          <a:ext cx="2013351" cy="678294"/>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CE6D7BE-C4BB-4AB8-9922-26B060D01875}">
      <dsp:nvSpPr>
        <dsp:cNvPr id="0" name=""/>
        <dsp:cNvSpPr/>
      </dsp:nvSpPr>
      <dsp:spPr>
        <a:xfrm>
          <a:off x="2933509" y="1881"/>
          <a:ext cx="2260981" cy="18087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51435" rIns="51435" bIns="51435" numCol="1" spcCol="1270" anchor="ctr" anchorCtr="0">
          <a:noAutofit/>
        </a:bodyPr>
        <a:lstStyle/>
        <a:p>
          <a:pPr lvl="0" algn="ctr" defTabSz="1200150">
            <a:lnSpc>
              <a:spcPct val="90000"/>
            </a:lnSpc>
            <a:spcBef>
              <a:spcPct val="0"/>
            </a:spcBef>
            <a:spcAft>
              <a:spcPct val="35000"/>
            </a:spcAft>
          </a:pPr>
          <a:r>
            <a:rPr lang="en-US" sz="2700" kern="1200" dirty="0" smtClean="0"/>
            <a:t>immeasurable</a:t>
          </a:r>
          <a:endParaRPr lang="en-US" sz="2700" kern="1200" dirty="0"/>
        </a:p>
      </dsp:txBody>
      <dsp:txXfrm>
        <a:off x="2986486" y="54858"/>
        <a:ext cx="2155027" cy="1702830"/>
      </dsp:txXfrm>
    </dsp:sp>
    <dsp:sp modelId="{4D286F0A-FEEA-4D66-A261-E90C1DE8071B}">
      <dsp:nvSpPr>
        <dsp:cNvPr id="0" name=""/>
        <dsp:cNvSpPr/>
      </dsp:nvSpPr>
      <dsp:spPr>
        <a:xfrm rot="19500000">
          <a:off x="4952715" y="2560481"/>
          <a:ext cx="2013351" cy="678294"/>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CB8CD5-E52B-4528-A551-32DF2DC76248}">
      <dsp:nvSpPr>
        <dsp:cNvPr id="0" name=""/>
        <dsp:cNvSpPr/>
      </dsp:nvSpPr>
      <dsp:spPr>
        <a:xfrm>
          <a:off x="5653520" y="1417830"/>
          <a:ext cx="2260981" cy="18087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51435" rIns="51435" bIns="51435" numCol="1" spcCol="1270" anchor="ctr" anchorCtr="0">
          <a:noAutofit/>
        </a:bodyPr>
        <a:lstStyle/>
        <a:p>
          <a:pPr lvl="0" algn="ctr" defTabSz="1200150">
            <a:lnSpc>
              <a:spcPct val="90000"/>
            </a:lnSpc>
            <a:spcBef>
              <a:spcPct val="0"/>
            </a:spcBef>
            <a:spcAft>
              <a:spcPct val="35000"/>
            </a:spcAft>
          </a:pPr>
          <a:r>
            <a:rPr lang="en-US" sz="2700" kern="1200" dirty="0" smtClean="0"/>
            <a:t>irrelevance</a:t>
          </a:r>
          <a:endParaRPr lang="en-US" sz="2700" kern="1200" dirty="0"/>
        </a:p>
      </dsp:txBody>
      <dsp:txXfrm>
        <a:off x="5706497" y="1470807"/>
        <a:ext cx="2155027" cy="17028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769295-CE63-4F1F-A905-40E08EA1549D}">
      <dsp:nvSpPr>
        <dsp:cNvPr id="0" name=""/>
        <dsp:cNvSpPr/>
      </dsp:nvSpPr>
      <dsp:spPr>
        <a:xfrm rot="16200000">
          <a:off x="886428" y="-886428"/>
          <a:ext cx="3102518" cy="4875375"/>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4048" tIns="384048" rIns="384048" bIns="384048" numCol="1" spcCol="1270" anchor="ctr" anchorCtr="0">
          <a:noAutofit/>
        </a:bodyPr>
        <a:lstStyle/>
        <a:p>
          <a:pPr lvl="0" algn="ctr" defTabSz="2400300">
            <a:lnSpc>
              <a:spcPct val="90000"/>
            </a:lnSpc>
            <a:spcBef>
              <a:spcPct val="0"/>
            </a:spcBef>
            <a:spcAft>
              <a:spcPct val="35000"/>
            </a:spcAft>
          </a:pPr>
          <a:r>
            <a:rPr lang="en-US" sz="5400" kern="1200" dirty="0" smtClean="0"/>
            <a:t>Reduce </a:t>
          </a:r>
          <a:r>
            <a:rPr lang="en-US" sz="5400" kern="1200" dirty="0" smtClean="0"/>
            <a:t>Subjectivity</a:t>
          </a:r>
          <a:endParaRPr lang="en-US" sz="5400" kern="1200" dirty="0"/>
        </a:p>
      </dsp:txBody>
      <dsp:txXfrm rot="5400000">
        <a:off x="0" y="0"/>
        <a:ext cx="4875375" cy="2326888"/>
      </dsp:txXfrm>
    </dsp:sp>
    <dsp:sp modelId="{B6EA4694-8208-48AE-A1EA-C2E76B8DFD8E}">
      <dsp:nvSpPr>
        <dsp:cNvPr id="0" name=""/>
        <dsp:cNvSpPr/>
      </dsp:nvSpPr>
      <dsp:spPr>
        <a:xfrm>
          <a:off x="4875375" y="0"/>
          <a:ext cx="4875375" cy="3102518"/>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4048" tIns="384048" rIns="384048" bIns="384048" numCol="1" spcCol="1270" anchor="ctr" anchorCtr="0">
          <a:noAutofit/>
        </a:bodyPr>
        <a:lstStyle/>
        <a:p>
          <a:pPr lvl="0" algn="ctr" defTabSz="2400300">
            <a:lnSpc>
              <a:spcPct val="90000"/>
            </a:lnSpc>
            <a:spcBef>
              <a:spcPct val="0"/>
            </a:spcBef>
            <a:spcAft>
              <a:spcPct val="35000"/>
            </a:spcAft>
          </a:pPr>
          <a:r>
            <a:rPr lang="en-US" sz="5400" kern="1200" dirty="0" smtClean="0"/>
            <a:t>Improve Excellence</a:t>
          </a:r>
          <a:endParaRPr lang="en-US" sz="5400" kern="1200" dirty="0"/>
        </a:p>
      </dsp:txBody>
      <dsp:txXfrm>
        <a:off x="4875375" y="0"/>
        <a:ext cx="4875375" cy="2326888"/>
      </dsp:txXfrm>
    </dsp:sp>
    <dsp:sp modelId="{587D3110-59A6-4122-BCB7-7B9C84E70141}">
      <dsp:nvSpPr>
        <dsp:cNvPr id="0" name=""/>
        <dsp:cNvSpPr/>
      </dsp:nvSpPr>
      <dsp:spPr>
        <a:xfrm rot="10800000">
          <a:off x="0" y="3102518"/>
          <a:ext cx="4875375" cy="3102518"/>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4048" tIns="384048" rIns="384048" bIns="384048" numCol="1" spcCol="1270" anchor="ctr" anchorCtr="0">
          <a:noAutofit/>
        </a:bodyPr>
        <a:lstStyle/>
        <a:p>
          <a:pPr lvl="0" algn="ctr" defTabSz="2400300">
            <a:lnSpc>
              <a:spcPct val="90000"/>
            </a:lnSpc>
            <a:spcBef>
              <a:spcPct val="0"/>
            </a:spcBef>
            <a:spcAft>
              <a:spcPct val="35000"/>
            </a:spcAft>
          </a:pPr>
          <a:r>
            <a:rPr lang="en-US" sz="5400" kern="1200" dirty="0" smtClean="0"/>
            <a:t>Focus on Strategy</a:t>
          </a:r>
          <a:endParaRPr lang="en-US" sz="5400" kern="1200" dirty="0"/>
        </a:p>
      </dsp:txBody>
      <dsp:txXfrm rot="10800000">
        <a:off x="0" y="3878147"/>
        <a:ext cx="4875375" cy="2326888"/>
      </dsp:txXfrm>
    </dsp:sp>
    <dsp:sp modelId="{2A04CCCC-F593-4681-B8F5-5D6DCEC61528}">
      <dsp:nvSpPr>
        <dsp:cNvPr id="0" name=""/>
        <dsp:cNvSpPr/>
      </dsp:nvSpPr>
      <dsp:spPr>
        <a:xfrm rot="5400000">
          <a:off x="5761804" y="2216089"/>
          <a:ext cx="3102518" cy="4875375"/>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4048" tIns="384048" rIns="384048" bIns="384048" numCol="1" spcCol="1270" anchor="ctr" anchorCtr="0">
          <a:noAutofit/>
        </a:bodyPr>
        <a:lstStyle/>
        <a:p>
          <a:pPr lvl="0" algn="ctr" defTabSz="2400300">
            <a:lnSpc>
              <a:spcPct val="90000"/>
            </a:lnSpc>
            <a:spcBef>
              <a:spcPct val="0"/>
            </a:spcBef>
            <a:spcAft>
              <a:spcPct val="35000"/>
            </a:spcAft>
          </a:pPr>
          <a:r>
            <a:rPr lang="en-US" sz="5400" kern="1200" dirty="0" smtClean="0"/>
            <a:t>Create Predictability</a:t>
          </a:r>
          <a:endParaRPr lang="en-US" sz="5400" kern="1200" dirty="0"/>
        </a:p>
      </dsp:txBody>
      <dsp:txXfrm rot="-5400000">
        <a:off x="4875375" y="3878147"/>
        <a:ext cx="4875375" cy="2326888"/>
      </dsp:txXfrm>
    </dsp:sp>
    <dsp:sp modelId="{271F2F37-FA9D-47ED-B05D-D9BB9CEE7889}">
      <dsp:nvSpPr>
        <dsp:cNvPr id="0" name=""/>
        <dsp:cNvSpPr/>
      </dsp:nvSpPr>
      <dsp:spPr>
        <a:xfrm>
          <a:off x="3412762" y="2326888"/>
          <a:ext cx="2925225" cy="1551259"/>
        </a:xfrm>
        <a:prstGeom prst="roundRect">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US" sz="4400" kern="1200" dirty="0" smtClean="0"/>
            <a:t>Why Measure?</a:t>
          </a:r>
          <a:endParaRPr lang="en-US" sz="4400" kern="1200" dirty="0"/>
        </a:p>
      </dsp:txBody>
      <dsp:txXfrm>
        <a:off x="3488488" y="2402614"/>
        <a:ext cx="2773773" cy="13998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0C8B55-97CB-40B7-B92C-71A17B3DA1AF}">
      <dsp:nvSpPr>
        <dsp:cNvPr id="0" name=""/>
        <dsp:cNvSpPr/>
      </dsp:nvSpPr>
      <dsp:spPr>
        <a:xfrm>
          <a:off x="4064000" y="930996"/>
          <a:ext cx="3182949" cy="368275"/>
        </a:xfrm>
        <a:custGeom>
          <a:avLst/>
          <a:gdLst/>
          <a:ahLst/>
          <a:cxnLst/>
          <a:rect l="0" t="0" r="0" b="0"/>
          <a:pathLst>
            <a:path>
              <a:moveTo>
                <a:pt x="0" y="0"/>
              </a:moveTo>
              <a:lnTo>
                <a:pt x="0" y="184137"/>
              </a:lnTo>
              <a:lnTo>
                <a:pt x="3182949" y="184137"/>
              </a:lnTo>
              <a:lnTo>
                <a:pt x="3182949" y="3682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8C8D090-F6CD-406A-A44B-120725ADD1D2}">
      <dsp:nvSpPr>
        <dsp:cNvPr id="0" name=""/>
        <dsp:cNvSpPr/>
      </dsp:nvSpPr>
      <dsp:spPr>
        <a:xfrm>
          <a:off x="4064000" y="930996"/>
          <a:ext cx="1060983" cy="368275"/>
        </a:xfrm>
        <a:custGeom>
          <a:avLst/>
          <a:gdLst/>
          <a:ahLst/>
          <a:cxnLst/>
          <a:rect l="0" t="0" r="0" b="0"/>
          <a:pathLst>
            <a:path>
              <a:moveTo>
                <a:pt x="0" y="0"/>
              </a:moveTo>
              <a:lnTo>
                <a:pt x="0" y="184137"/>
              </a:lnTo>
              <a:lnTo>
                <a:pt x="1060983" y="184137"/>
              </a:lnTo>
              <a:lnTo>
                <a:pt x="1060983" y="3682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8AD815-C8E4-44A2-A14A-50E7FCF6F5A9}">
      <dsp:nvSpPr>
        <dsp:cNvPr id="0" name=""/>
        <dsp:cNvSpPr/>
      </dsp:nvSpPr>
      <dsp:spPr>
        <a:xfrm>
          <a:off x="3003016" y="930996"/>
          <a:ext cx="1060983" cy="368275"/>
        </a:xfrm>
        <a:custGeom>
          <a:avLst/>
          <a:gdLst/>
          <a:ahLst/>
          <a:cxnLst/>
          <a:rect l="0" t="0" r="0" b="0"/>
          <a:pathLst>
            <a:path>
              <a:moveTo>
                <a:pt x="1060983" y="0"/>
              </a:moveTo>
              <a:lnTo>
                <a:pt x="1060983" y="184137"/>
              </a:lnTo>
              <a:lnTo>
                <a:pt x="0" y="184137"/>
              </a:lnTo>
              <a:lnTo>
                <a:pt x="0" y="3682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E28748D-7F48-4532-A9C3-476AB7632FD1}">
      <dsp:nvSpPr>
        <dsp:cNvPr id="0" name=""/>
        <dsp:cNvSpPr/>
      </dsp:nvSpPr>
      <dsp:spPr>
        <a:xfrm>
          <a:off x="881050" y="930996"/>
          <a:ext cx="3182949" cy="368275"/>
        </a:xfrm>
        <a:custGeom>
          <a:avLst/>
          <a:gdLst/>
          <a:ahLst/>
          <a:cxnLst/>
          <a:rect l="0" t="0" r="0" b="0"/>
          <a:pathLst>
            <a:path>
              <a:moveTo>
                <a:pt x="3182949" y="0"/>
              </a:moveTo>
              <a:lnTo>
                <a:pt x="3182949" y="184137"/>
              </a:lnTo>
              <a:lnTo>
                <a:pt x="0" y="184137"/>
              </a:lnTo>
              <a:lnTo>
                <a:pt x="0" y="3682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6A13F49-B098-48F5-8C98-3197F8122993}">
      <dsp:nvSpPr>
        <dsp:cNvPr id="0" name=""/>
        <dsp:cNvSpPr/>
      </dsp:nvSpPr>
      <dsp:spPr>
        <a:xfrm>
          <a:off x="3187154" y="54150"/>
          <a:ext cx="1753691" cy="8768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en-US" sz="3000" b="0" i="0" u="none" kern="1200" dirty="0" smtClean="0"/>
            <a:t>CXO</a:t>
          </a:r>
          <a:endParaRPr lang="en-US" sz="3000" kern="1200" dirty="0"/>
        </a:p>
      </dsp:txBody>
      <dsp:txXfrm>
        <a:off x="3187154" y="54150"/>
        <a:ext cx="1753691" cy="876845"/>
      </dsp:txXfrm>
    </dsp:sp>
    <dsp:sp modelId="{6FF85BA5-87BA-4B95-A239-E1AC99EE05B9}">
      <dsp:nvSpPr>
        <dsp:cNvPr id="0" name=""/>
        <dsp:cNvSpPr/>
      </dsp:nvSpPr>
      <dsp:spPr>
        <a:xfrm>
          <a:off x="4204" y="1299271"/>
          <a:ext cx="1753691" cy="8768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en-US" sz="3000" b="0" i="0" u="none" kern="1200" smtClean="0"/>
            <a:t>R&amp;D</a:t>
          </a:r>
          <a:endParaRPr lang="en-US" sz="3000" kern="1200" dirty="0"/>
        </a:p>
      </dsp:txBody>
      <dsp:txXfrm>
        <a:off x="4204" y="1299271"/>
        <a:ext cx="1753691" cy="876845"/>
      </dsp:txXfrm>
    </dsp:sp>
    <dsp:sp modelId="{1C37340F-4862-43EC-BB48-912946D9228A}">
      <dsp:nvSpPr>
        <dsp:cNvPr id="0" name=""/>
        <dsp:cNvSpPr/>
      </dsp:nvSpPr>
      <dsp:spPr>
        <a:xfrm>
          <a:off x="2126170" y="1299271"/>
          <a:ext cx="1753691" cy="8768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en-US" sz="3000" b="0" i="0" u="none" kern="1200" dirty="0" smtClean="0"/>
            <a:t>HR</a:t>
          </a:r>
          <a:endParaRPr lang="en-US" sz="3000" kern="1200" dirty="0"/>
        </a:p>
      </dsp:txBody>
      <dsp:txXfrm>
        <a:off x="2126170" y="1299271"/>
        <a:ext cx="1753691" cy="876845"/>
      </dsp:txXfrm>
    </dsp:sp>
    <dsp:sp modelId="{D9A8FDD4-AE5D-47C3-8014-D476FF931794}">
      <dsp:nvSpPr>
        <dsp:cNvPr id="0" name=""/>
        <dsp:cNvSpPr/>
      </dsp:nvSpPr>
      <dsp:spPr>
        <a:xfrm>
          <a:off x="4248137" y="1299271"/>
          <a:ext cx="1753691" cy="8768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en-US" sz="3000" b="0" i="0" u="none" kern="1200" dirty="0" smtClean="0"/>
            <a:t>Operations</a:t>
          </a:r>
          <a:endParaRPr lang="en-US" sz="3000" kern="1200" dirty="0"/>
        </a:p>
      </dsp:txBody>
      <dsp:txXfrm>
        <a:off x="4248137" y="1299271"/>
        <a:ext cx="1753691" cy="876845"/>
      </dsp:txXfrm>
    </dsp:sp>
    <dsp:sp modelId="{A5AD912E-68B6-4939-BB3C-DDD9C44BCCDC}">
      <dsp:nvSpPr>
        <dsp:cNvPr id="0" name=""/>
        <dsp:cNvSpPr/>
      </dsp:nvSpPr>
      <dsp:spPr>
        <a:xfrm>
          <a:off x="6370104" y="1299271"/>
          <a:ext cx="1753691" cy="8768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en-US" sz="3000" b="0" i="0" u="none" kern="1200" dirty="0" smtClean="0"/>
            <a:t>Business</a:t>
          </a:r>
          <a:endParaRPr lang="en-US" sz="3000" kern="1200" dirty="0"/>
        </a:p>
      </dsp:txBody>
      <dsp:txXfrm>
        <a:off x="6370104" y="1299271"/>
        <a:ext cx="1753691" cy="8768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18F9CC-4ED2-453C-9C61-35679114398A}">
      <dsp:nvSpPr>
        <dsp:cNvPr id="0" name=""/>
        <dsp:cNvSpPr/>
      </dsp:nvSpPr>
      <dsp:spPr>
        <a:xfrm>
          <a:off x="700453" y="146"/>
          <a:ext cx="559395" cy="55939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19EFE9C1-B41B-4580-80C1-99843F6F618E}">
      <dsp:nvSpPr>
        <dsp:cNvPr id="0" name=""/>
        <dsp:cNvSpPr/>
      </dsp:nvSpPr>
      <dsp:spPr>
        <a:xfrm>
          <a:off x="980150" y="146"/>
          <a:ext cx="2984578" cy="559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41910" rIns="0" bIns="41910" numCol="1" spcCol="1270" anchor="ctr" anchorCtr="0">
          <a:noAutofit/>
        </a:bodyPr>
        <a:lstStyle/>
        <a:p>
          <a:pPr lvl="0" algn="l" defTabSz="1466850">
            <a:lnSpc>
              <a:spcPct val="90000"/>
            </a:lnSpc>
            <a:spcBef>
              <a:spcPct val="0"/>
            </a:spcBef>
            <a:spcAft>
              <a:spcPct val="35000"/>
            </a:spcAft>
          </a:pPr>
          <a:r>
            <a:rPr lang="en-US" sz="3300" b="0" i="0" u="none" kern="1200" dirty="0" smtClean="0"/>
            <a:t>Development</a:t>
          </a:r>
          <a:endParaRPr lang="en-US" sz="3300" kern="1200" dirty="0"/>
        </a:p>
      </dsp:txBody>
      <dsp:txXfrm>
        <a:off x="980150" y="146"/>
        <a:ext cx="2984578" cy="559395"/>
      </dsp:txXfrm>
    </dsp:sp>
    <dsp:sp modelId="{B13F3813-7EE9-4649-9151-1DC932B55E6C}">
      <dsp:nvSpPr>
        <dsp:cNvPr id="0" name=""/>
        <dsp:cNvSpPr/>
      </dsp:nvSpPr>
      <dsp:spPr>
        <a:xfrm>
          <a:off x="700453" y="559541"/>
          <a:ext cx="559395" cy="55939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9951CF00-0300-4AD8-8618-43F8608E407B}">
      <dsp:nvSpPr>
        <dsp:cNvPr id="0" name=""/>
        <dsp:cNvSpPr/>
      </dsp:nvSpPr>
      <dsp:spPr>
        <a:xfrm>
          <a:off x="980150" y="559541"/>
          <a:ext cx="2984578" cy="559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41910" rIns="0" bIns="41910" numCol="1" spcCol="1270" anchor="ctr" anchorCtr="0">
          <a:noAutofit/>
        </a:bodyPr>
        <a:lstStyle/>
        <a:p>
          <a:pPr lvl="0" algn="l" defTabSz="1466850">
            <a:lnSpc>
              <a:spcPct val="90000"/>
            </a:lnSpc>
            <a:spcBef>
              <a:spcPct val="0"/>
            </a:spcBef>
            <a:spcAft>
              <a:spcPct val="35000"/>
            </a:spcAft>
          </a:pPr>
          <a:r>
            <a:rPr lang="en-US" sz="3300" b="0" i="0" u="none" kern="1200" smtClean="0"/>
            <a:t>Cultural</a:t>
          </a:r>
          <a:endParaRPr lang="en-US" sz="3300" kern="1200"/>
        </a:p>
      </dsp:txBody>
      <dsp:txXfrm>
        <a:off x="980150" y="559541"/>
        <a:ext cx="2984578" cy="559395"/>
      </dsp:txXfrm>
    </dsp:sp>
    <dsp:sp modelId="{FF734CB2-5D7D-4542-BFA2-653059D2EB9A}">
      <dsp:nvSpPr>
        <dsp:cNvPr id="0" name=""/>
        <dsp:cNvSpPr/>
      </dsp:nvSpPr>
      <dsp:spPr>
        <a:xfrm>
          <a:off x="700453" y="1118937"/>
          <a:ext cx="559395" cy="55939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331FC263-3B26-4739-BCBC-AD6CA4391E53}">
      <dsp:nvSpPr>
        <dsp:cNvPr id="0" name=""/>
        <dsp:cNvSpPr/>
      </dsp:nvSpPr>
      <dsp:spPr>
        <a:xfrm>
          <a:off x="980150" y="1118937"/>
          <a:ext cx="2984578" cy="559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41910" rIns="0" bIns="41910" numCol="1" spcCol="1270" anchor="ctr" anchorCtr="0">
          <a:noAutofit/>
        </a:bodyPr>
        <a:lstStyle/>
        <a:p>
          <a:pPr lvl="0" algn="l" defTabSz="1466850">
            <a:lnSpc>
              <a:spcPct val="90000"/>
            </a:lnSpc>
            <a:spcBef>
              <a:spcPct val="0"/>
            </a:spcBef>
            <a:spcAft>
              <a:spcPct val="35000"/>
            </a:spcAft>
          </a:pPr>
          <a:r>
            <a:rPr lang="en-US" sz="3300" b="0" i="0" u="none" kern="1200" dirty="0" smtClean="0"/>
            <a:t>Operations</a:t>
          </a:r>
          <a:endParaRPr lang="en-US" sz="3300" kern="1200" dirty="0"/>
        </a:p>
      </dsp:txBody>
      <dsp:txXfrm>
        <a:off x="980150" y="1118937"/>
        <a:ext cx="2984578" cy="559395"/>
      </dsp:txXfrm>
    </dsp:sp>
    <dsp:sp modelId="{641C1B9C-15F5-40A7-BA7A-8AA8527ECCE3}">
      <dsp:nvSpPr>
        <dsp:cNvPr id="0" name=""/>
        <dsp:cNvSpPr/>
      </dsp:nvSpPr>
      <dsp:spPr>
        <a:xfrm>
          <a:off x="700453" y="1678332"/>
          <a:ext cx="559395" cy="55939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53F8AD9B-0B3B-448C-95AF-30EB75649FE3}">
      <dsp:nvSpPr>
        <dsp:cNvPr id="0" name=""/>
        <dsp:cNvSpPr/>
      </dsp:nvSpPr>
      <dsp:spPr>
        <a:xfrm>
          <a:off x="980150" y="1678332"/>
          <a:ext cx="2984578" cy="559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41910" rIns="0" bIns="41910" numCol="1" spcCol="1270" anchor="ctr" anchorCtr="0">
          <a:noAutofit/>
        </a:bodyPr>
        <a:lstStyle/>
        <a:p>
          <a:pPr lvl="0" algn="l" defTabSz="1466850">
            <a:lnSpc>
              <a:spcPct val="90000"/>
            </a:lnSpc>
            <a:spcBef>
              <a:spcPct val="0"/>
            </a:spcBef>
            <a:spcAft>
              <a:spcPct val="35000"/>
            </a:spcAft>
          </a:pPr>
          <a:r>
            <a:rPr lang="en-US" sz="3300" b="0" i="0" u="none" kern="1200" smtClean="0"/>
            <a:t>Business</a:t>
          </a:r>
          <a:endParaRPr lang="en-US" sz="3300" kern="1200"/>
        </a:p>
      </dsp:txBody>
      <dsp:txXfrm>
        <a:off x="980150" y="1678332"/>
        <a:ext cx="2984578" cy="55939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FBE247-E12B-40C6-9523-D01892B63DD2}">
      <dsp:nvSpPr>
        <dsp:cNvPr id="0" name=""/>
        <dsp:cNvSpPr/>
      </dsp:nvSpPr>
      <dsp:spPr>
        <a:xfrm>
          <a:off x="2763952" y="1162120"/>
          <a:ext cx="828720" cy="82872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0" i="0" u="none" kern="1200" dirty="0" smtClean="0"/>
            <a:t>Process</a:t>
          </a:r>
          <a:endParaRPr lang="en-US" sz="1400" kern="1200" dirty="0"/>
        </a:p>
      </dsp:txBody>
      <dsp:txXfrm>
        <a:off x="2885315" y="1283483"/>
        <a:ext cx="585994" cy="585994"/>
      </dsp:txXfrm>
    </dsp:sp>
    <dsp:sp modelId="{4733F337-B189-4721-BF75-9266824CAD22}">
      <dsp:nvSpPr>
        <dsp:cNvPr id="0" name=""/>
        <dsp:cNvSpPr/>
      </dsp:nvSpPr>
      <dsp:spPr>
        <a:xfrm rot="16200000">
          <a:off x="3090377" y="860299"/>
          <a:ext cx="175871" cy="2817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3116758" y="943033"/>
        <a:ext cx="123110" cy="169058"/>
      </dsp:txXfrm>
    </dsp:sp>
    <dsp:sp modelId="{B8A9597E-2795-41AB-9B52-F12E989D490E}">
      <dsp:nvSpPr>
        <dsp:cNvPr id="0" name=""/>
        <dsp:cNvSpPr/>
      </dsp:nvSpPr>
      <dsp:spPr>
        <a:xfrm>
          <a:off x="2763952" y="1566"/>
          <a:ext cx="828720" cy="82872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US" sz="900" b="0" i="0" u="none" kern="1200" dirty="0" smtClean="0"/>
            <a:t>People</a:t>
          </a:r>
          <a:endParaRPr lang="en-US" sz="900" kern="1200" dirty="0"/>
        </a:p>
      </dsp:txBody>
      <dsp:txXfrm>
        <a:off x="2885315" y="122929"/>
        <a:ext cx="585994" cy="585994"/>
      </dsp:txXfrm>
    </dsp:sp>
    <dsp:sp modelId="{3B90EC9C-7030-4E20-AE6A-08A2AD3235EB}">
      <dsp:nvSpPr>
        <dsp:cNvPr id="0" name=""/>
        <dsp:cNvSpPr/>
      </dsp:nvSpPr>
      <dsp:spPr>
        <a:xfrm>
          <a:off x="3665676" y="1435598"/>
          <a:ext cx="175871" cy="2817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3665676" y="1491951"/>
        <a:ext cx="123110" cy="169058"/>
      </dsp:txXfrm>
    </dsp:sp>
    <dsp:sp modelId="{1666BA8F-43E8-41B4-A457-F2733D68A0AE}">
      <dsp:nvSpPr>
        <dsp:cNvPr id="0" name=""/>
        <dsp:cNvSpPr/>
      </dsp:nvSpPr>
      <dsp:spPr>
        <a:xfrm>
          <a:off x="3924506" y="1162120"/>
          <a:ext cx="828720" cy="82872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US" sz="900" b="0" i="0" u="none" kern="1200" dirty="0" smtClean="0"/>
            <a:t>Operations</a:t>
          </a:r>
          <a:endParaRPr lang="en-US" sz="900" kern="1200" dirty="0"/>
        </a:p>
      </dsp:txBody>
      <dsp:txXfrm>
        <a:off x="4045869" y="1283483"/>
        <a:ext cx="585994" cy="585994"/>
      </dsp:txXfrm>
    </dsp:sp>
    <dsp:sp modelId="{DA6ED37D-9E26-4A55-AD5A-63E588B5F1FD}">
      <dsp:nvSpPr>
        <dsp:cNvPr id="0" name=""/>
        <dsp:cNvSpPr/>
      </dsp:nvSpPr>
      <dsp:spPr>
        <a:xfrm rot="5400000">
          <a:off x="3090377" y="2010898"/>
          <a:ext cx="175871" cy="2817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3116758" y="2040871"/>
        <a:ext cx="123110" cy="169058"/>
      </dsp:txXfrm>
    </dsp:sp>
    <dsp:sp modelId="{9404E53D-E5AD-45A8-BE12-45C0AA99FCE5}">
      <dsp:nvSpPr>
        <dsp:cNvPr id="0" name=""/>
        <dsp:cNvSpPr/>
      </dsp:nvSpPr>
      <dsp:spPr>
        <a:xfrm>
          <a:off x="2763952" y="2322674"/>
          <a:ext cx="828720" cy="82872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US" sz="900" b="0" i="0" u="none" kern="1200" dirty="0" smtClean="0"/>
            <a:t>Business</a:t>
          </a:r>
          <a:endParaRPr lang="en-US" sz="900" kern="1200" dirty="0"/>
        </a:p>
      </dsp:txBody>
      <dsp:txXfrm>
        <a:off x="2885315" y="2444037"/>
        <a:ext cx="585994" cy="585994"/>
      </dsp:txXfrm>
    </dsp:sp>
    <dsp:sp modelId="{EC1CE56B-9589-43A4-95EA-B57E3FA57772}">
      <dsp:nvSpPr>
        <dsp:cNvPr id="0" name=""/>
        <dsp:cNvSpPr/>
      </dsp:nvSpPr>
      <dsp:spPr>
        <a:xfrm rot="10800000">
          <a:off x="2515077" y="1435598"/>
          <a:ext cx="175871" cy="2817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rot="10800000">
        <a:off x="2567838" y="1491951"/>
        <a:ext cx="123110" cy="169058"/>
      </dsp:txXfrm>
    </dsp:sp>
    <dsp:sp modelId="{6ABF5D25-21FF-4C97-BFE2-7D5D828F4E4C}">
      <dsp:nvSpPr>
        <dsp:cNvPr id="0" name=""/>
        <dsp:cNvSpPr/>
      </dsp:nvSpPr>
      <dsp:spPr>
        <a:xfrm>
          <a:off x="1603398" y="1162120"/>
          <a:ext cx="828720" cy="82872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US" sz="900" b="0" i="0" u="none" kern="1200" dirty="0" smtClean="0"/>
            <a:t>Technology</a:t>
          </a:r>
          <a:endParaRPr lang="en-US" sz="900" kern="1200" dirty="0"/>
        </a:p>
      </dsp:txBody>
      <dsp:txXfrm>
        <a:off x="1724761" y="1283483"/>
        <a:ext cx="585994" cy="58599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E069DF-BEC5-4523-827A-D995A9E43EA0}">
      <dsp:nvSpPr>
        <dsp:cNvPr id="0" name=""/>
        <dsp:cNvSpPr/>
      </dsp:nvSpPr>
      <dsp:spPr>
        <a:xfrm rot="16200000">
          <a:off x="463666" y="-463666"/>
          <a:ext cx="792131" cy="1719464"/>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0" i="0" u="none" kern="1200" dirty="0" smtClean="0"/>
            <a:t>Operations</a:t>
          </a:r>
          <a:endParaRPr lang="en-US" sz="1600" kern="1200" dirty="0"/>
        </a:p>
      </dsp:txBody>
      <dsp:txXfrm rot="5400000">
        <a:off x="-1" y="1"/>
        <a:ext cx="1719464" cy="594098"/>
      </dsp:txXfrm>
    </dsp:sp>
    <dsp:sp modelId="{F6F1F7B4-D122-4986-A091-BBE11E55D788}">
      <dsp:nvSpPr>
        <dsp:cNvPr id="0" name=""/>
        <dsp:cNvSpPr/>
      </dsp:nvSpPr>
      <dsp:spPr>
        <a:xfrm>
          <a:off x="1719464" y="0"/>
          <a:ext cx="1719464" cy="792131"/>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0" i="0" u="none" kern="1200" dirty="0" smtClean="0"/>
            <a:t>Business</a:t>
          </a:r>
          <a:endParaRPr lang="en-US" sz="1600" kern="1200" dirty="0"/>
        </a:p>
      </dsp:txBody>
      <dsp:txXfrm>
        <a:off x="1719464" y="0"/>
        <a:ext cx="1719464" cy="594098"/>
      </dsp:txXfrm>
    </dsp:sp>
    <dsp:sp modelId="{0967D55B-2332-496A-852C-77925B90136C}">
      <dsp:nvSpPr>
        <dsp:cNvPr id="0" name=""/>
        <dsp:cNvSpPr/>
      </dsp:nvSpPr>
      <dsp:spPr>
        <a:xfrm rot="10800000">
          <a:off x="0" y="792131"/>
          <a:ext cx="1719464" cy="792131"/>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0" i="0" u="none" kern="1200" dirty="0" smtClean="0"/>
            <a:t>Technology</a:t>
          </a:r>
          <a:endParaRPr lang="en-US" sz="1600" kern="1200" dirty="0"/>
        </a:p>
      </dsp:txBody>
      <dsp:txXfrm rot="10800000">
        <a:off x="0" y="990163"/>
        <a:ext cx="1719464" cy="594098"/>
      </dsp:txXfrm>
    </dsp:sp>
    <dsp:sp modelId="{1AB77425-6AF3-4536-8721-123B562FDEF8}">
      <dsp:nvSpPr>
        <dsp:cNvPr id="0" name=""/>
        <dsp:cNvSpPr/>
      </dsp:nvSpPr>
      <dsp:spPr>
        <a:xfrm rot="5400000">
          <a:off x="2183130" y="328464"/>
          <a:ext cx="792131" cy="1719464"/>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0" i="0" u="none" kern="1200" dirty="0" smtClean="0"/>
            <a:t>Process</a:t>
          </a:r>
          <a:endParaRPr lang="en-US" sz="1600" kern="1200" dirty="0"/>
        </a:p>
      </dsp:txBody>
      <dsp:txXfrm rot="-5400000">
        <a:off x="1719463" y="990163"/>
        <a:ext cx="1719464" cy="594098"/>
      </dsp:txXfrm>
    </dsp:sp>
    <dsp:sp modelId="{838F4FB7-E7B3-49A6-8B26-6F5F68440EBC}">
      <dsp:nvSpPr>
        <dsp:cNvPr id="0" name=""/>
        <dsp:cNvSpPr/>
      </dsp:nvSpPr>
      <dsp:spPr>
        <a:xfrm>
          <a:off x="1203624" y="594098"/>
          <a:ext cx="1031678" cy="396065"/>
        </a:xfrm>
        <a:prstGeom prst="roundRect">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0" i="0" u="none" kern="1200" dirty="0" smtClean="0"/>
            <a:t>People</a:t>
          </a:r>
          <a:endParaRPr lang="en-US" sz="1600" kern="1200" dirty="0"/>
        </a:p>
      </dsp:txBody>
      <dsp:txXfrm>
        <a:off x="1222958" y="613432"/>
        <a:ext cx="993010" cy="35739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5CF121-F2A3-4561-9E8A-7B8D36920786}">
      <dsp:nvSpPr>
        <dsp:cNvPr id="0" name=""/>
        <dsp:cNvSpPr/>
      </dsp:nvSpPr>
      <dsp:spPr>
        <a:xfrm rot="5400000">
          <a:off x="6074963" y="-2582844"/>
          <a:ext cx="702971" cy="6048423"/>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smtClean="0"/>
            <a:t>Don’t </a:t>
          </a:r>
          <a:r>
            <a:rPr lang="en-US" sz="1900" kern="1200" dirty="0" smtClean="0"/>
            <a:t>create cost for stuff that isn’t relevant</a:t>
          </a:r>
          <a:endParaRPr lang="en-US" sz="1900" kern="1200" dirty="0"/>
        </a:p>
      </dsp:txBody>
      <dsp:txXfrm rot="-5400000">
        <a:off x="3402237" y="124198"/>
        <a:ext cx="6014107" cy="634339"/>
      </dsp:txXfrm>
    </dsp:sp>
    <dsp:sp modelId="{96E62B81-A4B4-4C39-9DB5-0509EEFDB705}">
      <dsp:nvSpPr>
        <dsp:cNvPr id="0" name=""/>
        <dsp:cNvSpPr/>
      </dsp:nvSpPr>
      <dsp:spPr>
        <a:xfrm>
          <a:off x="0" y="2009"/>
          <a:ext cx="3402237" cy="87871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lvl="0" algn="ctr" defTabSz="1822450">
            <a:lnSpc>
              <a:spcPct val="90000"/>
            </a:lnSpc>
            <a:spcBef>
              <a:spcPct val="0"/>
            </a:spcBef>
            <a:spcAft>
              <a:spcPct val="35000"/>
            </a:spcAft>
          </a:pPr>
          <a:r>
            <a:rPr lang="en-US" sz="4100" kern="1200" dirty="0" smtClean="0"/>
            <a:t>Relevant</a:t>
          </a:r>
          <a:endParaRPr lang="en-US" sz="4100" kern="1200" dirty="0"/>
        </a:p>
      </dsp:txBody>
      <dsp:txXfrm>
        <a:off x="42895" y="44904"/>
        <a:ext cx="3316447" cy="792924"/>
      </dsp:txXfrm>
    </dsp:sp>
    <dsp:sp modelId="{E7B4064B-907C-4103-9A86-DBA17A68A6E2}">
      <dsp:nvSpPr>
        <dsp:cNvPr id="0" name=""/>
        <dsp:cNvSpPr/>
      </dsp:nvSpPr>
      <dsp:spPr>
        <a:xfrm rot="5400000">
          <a:off x="6074963" y="-1660193"/>
          <a:ext cx="702971" cy="6048423"/>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smtClean="0"/>
            <a:t>Automate measurement where possible, removing subjectivity and overhead</a:t>
          </a:r>
        </a:p>
      </dsp:txBody>
      <dsp:txXfrm rot="-5400000">
        <a:off x="3402237" y="1046849"/>
        <a:ext cx="6014107" cy="634339"/>
      </dsp:txXfrm>
    </dsp:sp>
    <dsp:sp modelId="{8D84E906-1E46-4A1A-891F-9CEBFD4C6A68}">
      <dsp:nvSpPr>
        <dsp:cNvPr id="0" name=""/>
        <dsp:cNvSpPr/>
      </dsp:nvSpPr>
      <dsp:spPr>
        <a:xfrm>
          <a:off x="0" y="924660"/>
          <a:ext cx="3402237" cy="87871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lvl="0" algn="ctr" defTabSz="1822450">
            <a:lnSpc>
              <a:spcPct val="90000"/>
            </a:lnSpc>
            <a:spcBef>
              <a:spcPct val="0"/>
            </a:spcBef>
            <a:spcAft>
              <a:spcPct val="35000"/>
            </a:spcAft>
          </a:pPr>
          <a:r>
            <a:rPr lang="en-US" sz="4100" kern="1200" dirty="0" smtClean="0"/>
            <a:t>Automated</a:t>
          </a:r>
        </a:p>
      </dsp:txBody>
      <dsp:txXfrm>
        <a:off x="42895" y="967555"/>
        <a:ext cx="3316447" cy="792924"/>
      </dsp:txXfrm>
    </dsp:sp>
    <dsp:sp modelId="{80B6914A-520F-42A9-A483-3594E7B8BBD5}">
      <dsp:nvSpPr>
        <dsp:cNvPr id="0" name=""/>
        <dsp:cNvSpPr/>
      </dsp:nvSpPr>
      <dsp:spPr>
        <a:xfrm rot="5400000">
          <a:off x="6074963" y="-737543"/>
          <a:ext cx="702971" cy="6048423"/>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smtClean="0"/>
            <a:t>Use metrics as a driver for creating excellence</a:t>
          </a:r>
        </a:p>
      </dsp:txBody>
      <dsp:txXfrm rot="-5400000">
        <a:off x="3402237" y="1969499"/>
        <a:ext cx="6014107" cy="634339"/>
      </dsp:txXfrm>
    </dsp:sp>
    <dsp:sp modelId="{C0568F11-1834-4B3E-9ABC-53A34C9628C5}">
      <dsp:nvSpPr>
        <dsp:cNvPr id="0" name=""/>
        <dsp:cNvSpPr/>
      </dsp:nvSpPr>
      <dsp:spPr>
        <a:xfrm>
          <a:off x="0" y="1847311"/>
          <a:ext cx="3402237" cy="87871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lvl="0" algn="ctr" defTabSz="1822450">
            <a:lnSpc>
              <a:spcPct val="90000"/>
            </a:lnSpc>
            <a:spcBef>
              <a:spcPct val="0"/>
            </a:spcBef>
            <a:spcAft>
              <a:spcPct val="35000"/>
            </a:spcAft>
          </a:pPr>
          <a:r>
            <a:rPr lang="en-US" sz="4100" kern="1200" dirty="0" smtClean="0"/>
            <a:t>Transparent</a:t>
          </a:r>
        </a:p>
      </dsp:txBody>
      <dsp:txXfrm>
        <a:off x="42895" y="1890206"/>
        <a:ext cx="3316447" cy="792924"/>
      </dsp:txXfrm>
    </dsp:sp>
    <dsp:sp modelId="{8582233E-46F4-4AFA-8CF3-7C8D89C1071B}">
      <dsp:nvSpPr>
        <dsp:cNvPr id="0" name=""/>
        <dsp:cNvSpPr/>
      </dsp:nvSpPr>
      <dsp:spPr>
        <a:xfrm rot="5400000">
          <a:off x="6074963" y="185107"/>
          <a:ext cx="702971" cy="6048423"/>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smtClean="0"/>
            <a:t>Don’t’ look in the mirror and ignore what you </a:t>
          </a:r>
          <a:r>
            <a:rPr lang="en-US" sz="1900" kern="1200" dirty="0" smtClean="0"/>
            <a:t>see (Learn)</a:t>
          </a:r>
          <a:endParaRPr lang="en-US" sz="1900" kern="1200" dirty="0" smtClean="0"/>
        </a:p>
      </dsp:txBody>
      <dsp:txXfrm rot="-5400000">
        <a:off x="3402237" y="2892149"/>
        <a:ext cx="6014107" cy="634339"/>
      </dsp:txXfrm>
    </dsp:sp>
    <dsp:sp modelId="{1AD49C05-FF57-4E58-8039-F96C357DB4ED}">
      <dsp:nvSpPr>
        <dsp:cNvPr id="0" name=""/>
        <dsp:cNvSpPr/>
      </dsp:nvSpPr>
      <dsp:spPr>
        <a:xfrm>
          <a:off x="0" y="2769961"/>
          <a:ext cx="3402237" cy="87871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lvl="0" algn="ctr" defTabSz="1822450">
            <a:lnSpc>
              <a:spcPct val="90000"/>
            </a:lnSpc>
            <a:spcBef>
              <a:spcPct val="0"/>
            </a:spcBef>
            <a:spcAft>
              <a:spcPct val="35000"/>
            </a:spcAft>
          </a:pPr>
          <a:r>
            <a:rPr lang="en-US" sz="4100" kern="1200" dirty="0" smtClean="0"/>
            <a:t>Examined</a:t>
          </a:r>
        </a:p>
      </dsp:txBody>
      <dsp:txXfrm>
        <a:off x="42895" y="2812856"/>
        <a:ext cx="3316447" cy="792924"/>
      </dsp:txXfrm>
    </dsp:sp>
    <dsp:sp modelId="{C6E7E370-0EC3-4553-A0A6-8ABE16FE2E16}">
      <dsp:nvSpPr>
        <dsp:cNvPr id="0" name=""/>
        <dsp:cNvSpPr/>
      </dsp:nvSpPr>
      <dsp:spPr>
        <a:xfrm rot="5400000">
          <a:off x="6074963" y="1107758"/>
          <a:ext cx="702971" cy="6048423"/>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smtClean="0"/>
            <a:t>Metrics are relevant with respect to a trend (its not the raw numbers).</a:t>
          </a:r>
          <a:endParaRPr lang="en-US" sz="1900" kern="1200" dirty="0"/>
        </a:p>
      </dsp:txBody>
      <dsp:txXfrm rot="-5400000">
        <a:off x="3402237" y="3814800"/>
        <a:ext cx="6014107" cy="634339"/>
      </dsp:txXfrm>
    </dsp:sp>
    <dsp:sp modelId="{032A04EF-1CD7-499A-A139-364DC75C731B}">
      <dsp:nvSpPr>
        <dsp:cNvPr id="0" name=""/>
        <dsp:cNvSpPr/>
      </dsp:nvSpPr>
      <dsp:spPr>
        <a:xfrm>
          <a:off x="0" y="3692612"/>
          <a:ext cx="3402237" cy="87871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lvl="0" algn="ctr" defTabSz="1822450">
            <a:lnSpc>
              <a:spcPct val="90000"/>
            </a:lnSpc>
            <a:spcBef>
              <a:spcPct val="0"/>
            </a:spcBef>
            <a:spcAft>
              <a:spcPct val="35000"/>
            </a:spcAft>
          </a:pPr>
          <a:r>
            <a:rPr lang="en-US" sz="4100" kern="1200" dirty="0" smtClean="0"/>
            <a:t>Comparative</a:t>
          </a:r>
          <a:endParaRPr lang="en-US" sz="4100" kern="1200" dirty="0"/>
        </a:p>
      </dsp:txBody>
      <dsp:txXfrm>
        <a:off x="42895" y="3735507"/>
        <a:ext cx="3316447" cy="79292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A15C70-4755-4367-872F-B7B36B2CA57C}">
      <dsp:nvSpPr>
        <dsp:cNvPr id="0" name=""/>
        <dsp:cNvSpPr/>
      </dsp:nvSpPr>
      <dsp:spPr>
        <a:xfrm>
          <a:off x="0" y="601578"/>
          <a:ext cx="11211858" cy="479114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0165" tIns="812292" rIns="870165" bIns="277368" numCol="1" spcCol="1270" anchor="t" anchorCtr="0">
          <a:noAutofit/>
        </a:bodyPr>
        <a:lstStyle/>
        <a:p>
          <a:pPr marL="285750" lvl="1" indent="-285750" algn="l" defTabSz="1733550">
            <a:lnSpc>
              <a:spcPct val="90000"/>
            </a:lnSpc>
            <a:spcBef>
              <a:spcPct val="0"/>
            </a:spcBef>
            <a:spcAft>
              <a:spcPct val="15000"/>
            </a:spcAft>
            <a:buChar char="••"/>
          </a:pPr>
          <a:r>
            <a:rPr lang="en-US" sz="3900" kern="1200" dirty="0" smtClean="0"/>
            <a:t>Create predictability</a:t>
          </a:r>
          <a:endParaRPr lang="en-US" sz="3900" kern="1200" dirty="0" smtClean="0"/>
        </a:p>
        <a:p>
          <a:pPr marL="285750" lvl="1" indent="-285750" algn="l" defTabSz="1733550">
            <a:lnSpc>
              <a:spcPct val="90000"/>
            </a:lnSpc>
            <a:spcBef>
              <a:spcPct val="0"/>
            </a:spcBef>
            <a:spcAft>
              <a:spcPct val="15000"/>
            </a:spcAft>
            <a:buChar char="••"/>
          </a:pPr>
          <a:r>
            <a:rPr lang="en-US" sz="3900" kern="1200" dirty="0" smtClean="0"/>
            <a:t>Focus your strategy</a:t>
          </a:r>
          <a:endParaRPr lang="en-US" sz="3900" kern="1200" dirty="0" smtClean="0"/>
        </a:p>
        <a:p>
          <a:pPr marL="285750" lvl="1" indent="-285750" algn="l" defTabSz="1733550">
            <a:lnSpc>
              <a:spcPct val="90000"/>
            </a:lnSpc>
            <a:spcBef>
              <a:spcPct val="0"/>
            </a:spcBef>
            <a:spcAft>
              <a:spcPct val="15000"/>
            </a:spcAft>
            <a:buChar char="••"/>
          </a:pPr>
          <a:r>
            <a:rPr lang="en-US" sz="3900" kern="1200" dirty="0" smtClean="0"/>
            <a:t>Transparent metrics trend towards excellence</a:t>
          </a:r>
          <a:endParaRPr lang="en-US" sz="3900" kern="1200" dirty="0" smtClean="0"/>
        </a:p>
        <a:p>
          <a:pPr marL="285750" lvl="1" indent="-285750" algn="l" defTabSz="1733550">
            <a:lnSpc>
              <a:spcPct val="90000"/>
            </a:lnSpc>
            <a:spcBef>
              <a:spcPct val="0"/>
            </a:spcBef>
            <a:spcAft>
              <a:spcPct val="15000"/>
            </a:spcAft>
            <a:buChar char="••"/>
          </a:pPr>
          <a:r>
            <a:rPr lang="en-US" sz="3900" kern="1200" dirty="0" smtClean="0"/>
            <a:t>Are different for each team/person/organization</a:t>
          </a:r>
          <a:endParaRPr lang="en-US" sz="3900" kern="1200" dirty="0" smtClean="0"/>
        </a:p>
        <a:p>
          <a:pPr marL="285750" lvl="1" indent="-285750" algn="l" defTabSz="1733550">
            <a:lnSpc>
              <a:spcPct val="90000"/>
            </a:lnSpc>
            <a:spcBef>
              <a:spcPct val="0"/>
            </a:spcBef>
            <a:spcAft>
              <a:spcPct val="15000"/>
            </a:spcAft>
            <a:buChar char="••"/>
          </a:pPr>
          <a:r>
            <a:rPr lang="en-US" sz="3900" kern="1200" dirty="0" smtClean="0"/>
            <a:t>Must be comparative</a:t>
          </a:r>
          <a:endParaRPr lang="en-US" sz="3900" kern="1200" dirty="0" smtClean="0"/>
        </a:p>
      </dsp:txBody>
      <dsp:txXfrm>
        <a:off x="0" y="601578"/>
        <a:ext cx="11211858" cy="4791149"/>
      </dsp:txXfrm>
    </dsp:sp>
    <dsp:sp modelId="{C8996EE9-B372-4732-BEDE-FD880EBDE979}">
      <dsp:nvSpPr>
        <dsp:cNvPr id="0" name=""/>
        <dsp:cNvSpPr/>
      </dsp:nvSpPr>
      <dsp:spPr>
        <a:xfrm>
          <a:off x="560592" y="25938"/>
          <a:ext cx="7848300" cy="1151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6647" tIns="0" rIns="296647" bIns="0" numCol="1" spcCol="1270" anchor="ctr" anchorCtr="0">
          <a:noAutofit/>
        </a:bodyPr>
        <a:lstStyle/>
        <a:p>
          <a:pPr lvl="0" algn="l" defTabSz="1733550">
            <a:lnSpc>
              <a:spcPct val="90000"/>
            </a:lnSpc>
            <a:spcBef>
              <a:spcPct val="0"/>
            </a:spcBef>
            <a:spcAft>
              <a:spcPct val="35000"/>
            </a:spcAft>
          </a:pPr>
          <a:r>
            <a:rPr lang="en-US" sz="3900" kern="1200" dirty="0" smtClean="0"/>
            <a:t>Metrics </a:t>
          </a:r>
          <a:endParaRPr lang="en-US" sz="3900" kern="1200" dirty="0"/>
        </a:p>
      </dsp:txBody>
      <dsp:txXfrm>
        <a:off x="616793" y="82139"/>
        <a:ext cx="7735898" cy="1038878"/>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6563" cy="500063"/>
          </a:xfrm>
          <a:prstGeom prst="rect">
            <a:avLst/>
          </a:prstGeom>
        </p:spPr>
        <p:txBody>
          <a:bodyPr vert="horz" lIns="91440" tIns="45720" rIns="91440" bIns="45720" rtlCol="0"/>
          <a:lstStyle>
            <a:lvl1pPr algn="l">
              <a:defRPr sz="1200"/>
            </a:lvl1pPr>
          </a:lstStyle>
          <a:p>
            <a:endParaRPr lang="de-DE" dirty="0"/>
          </a:p>
        </p:txBody>
      </p:sp>
      <p:sp>
        <p:nvSpPr>
          <p:cNvPr id="4" name="Fußzeilenplatzhalter 3"/>
          <p:cNvSpPr>
            <a:spLocks noGrp="1"/>
          </p:cNvSpPr>
          <p:nvPr>
            <p:ph type="ftr" sz="quarter" idx="2"/>
          </p:nvPr>
        </p:nvSpPr>
        <p:spPr>
          <a:xfrm>
            <a:off x="0" y="9493250"/>
            <a:ext cx="2976563" cy="500063"/>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p:cNvSpPr>
            <a:spLocks noGrp="1"/>
          </p:cNvSpPr>
          <p:nvPr>
            <p:ph type="sldNum" sz="quarter" idx="3"/>
          </p:nvPr>
        </p:nvSpPr>
        <p:spPr>
          <a:xfrm>
            <a:off x="3889375" y="9493250"/>
            <a:ext cx="2976563" cy="500063"/>
          </a:xfrm>
          <a:prstGeom prst="rect">
            <a:avLst/>
          </a:prstGeom>
        </p:spPr>
        <p:txBody>
          <a:bodyPr vert="horz" lIns="91440" tIns="45720" rIns="91440" bIns="45720" rtlCol="0" anchor="b"/>
          <a:lstStyle>
            <a:lvl1pPr algn="r">
              <a:defRPr sz="1200"/>
            </a:lvl1pPr>
          </a:lstStyle>
          <a:p>
            <a:fld id="{6084DC31-72E5-4305-89C5-3E9FCF2BA762}" type="slidenum">
              <a:rPr lang="de-DE" smtClean="0"/>
              <a:t>‹#›</a:t>
            </a:fld>
            <a:endParaRPr lang="de-DE" dirty="0"/>
          </a:p>
        </p:txBody>
      </p:sp>
    </p:spTree>
    <p:extLst>
      <p:ext uri="{BB962C8B-B14F-4D97-AF65-F5344CB8AC3E}">
        <p14:creationId xmlns:p14="http://schemas.microsoft.com/office/powerpoint/2010/main" val="13348660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5927" cy="499745"/>
          </a:xfrm>
          <a:prstGeom prst="rect">
            <a:avLst/>
          </a:prstGeom>
        </p:spPr>
        <p:txBody>
          <a:bodyPr vert="horz" lIns="92903" tIns="46452" rIns="92903" bIns="46452" rtlCol="0"/>
          <a:lstStyle>
            <a:lvl1pPr algn="l">
              <a:defRPr sz="1200"/>
            </a:lvl1pPr>
          </a:lstStyle>
          <a:p>
            <a:endParaRPr lang="de-DE" dirty="0"/>
          </a:p>
        </p:txBody>
      </p:sp>
      <p:sp>
        <p:nvSpPr>
          <p:cNvPr id="3" name="Datumsplatzhalter 2"/>
          <p:cNvSpPr>
            <a:spLocks noGrp="1"/>
          </p:cNvSpPr>
          <p:nvPr>
            <p:ph type="dt" idx="1"/>
          </p:nvPr>
        </p:nvSpPr>
        <p:spPr>
          <a:xfrm>
            <a:off x="3890009" y="0"/>
            <a:ext cx="2975927" cy="499745"/>
          </a:xfrm>
          <a:prstGeom prst="rect">
            <a:avLst/>
          </a:prstGeom>
        </p:spPr>
        <p:txBody>
          <a:bodyPr vert="horz" lIns="92903" tIns="46452" rIns="92903" bIns="46452" rtlCol="0"/>
          <a:lstStyle>
            <a:lvl1pPr algn="r">
              <a:defRPr sz="1200"/>
            </a:lvl1pPr>
          </a:lstStyle>
          <a:p>
            <a:fld id="{569C9874-DE1E-48CB-A603-4C70CD126593}" type="datetimeFigureOut">
              <a:rPr lang="de-DE" smtClean="0"/>
              <a:pPr/>
              <a:t>20.10.2015</a:t>
            </a:fld>
            <a:endParaRPr lang="de-DE" dirty="0"/>
          </a:p>
        </p:txBody>
      </p:sp>
      <p:sp>
        <p:nvSpPr>
          <p:cNvPr id="4" name="Folienbildplatzhalter 3"/>
          <p:cNvSpPr>
            <a:spLocks noGrp="1" noRot="1" noChangeAspect="1"/>
          </p:cNvSpPr>
          <p:nvPr>
            <p:ph type="sldImg" idx="2"/>
          </p:nvPr>
        </p:nvSpPr>
        <p:spPr>
          <a:xfrm>
            <a:off x="103188" y="749300"/>
            <a:ext cx="6661150" cy="3748088"/>
          </a:xfrm>
          <a:prstGeom prst="rect">
            <a:avLst/>
          </a:prstGeom>
          <a:noFill/>
          <a:ln w="12700">
            <a:solidFill>
              <a:prstClr val="black"/>
            </a:solidFill>
          </a:ln>
        </p:spPr>
        <p:txBody>
          <a:bodyPr vert="horz" lIns="92903" tIns="46452" rIns="92903" bIns="46452" rtlCol="0" anchor="ctr"/>
          <a:lstStyle/>
          <a:p>
            <a:endParaRPr lang="de-DE" dirty="0"/>
          </a:p>
        </p:txBody>
      </p:sp>
      <p:sp>
        <p:nvSpPr>
          <p:cNvPr id="5" name="Notizenplatzhalter 4"/>
          <p:cNvSpPr>
            <a:spLocks noGrp="1"/>
          </p:cNvSpPr>
          <p:nvPr>
            <p:ph type="body" sz="quarter" idx="3"/>
          </p:nvPr>
        </p:nvSpPr>
        <p:spPr>
          <a:xfrm>
            <a:off x="686753" y="4747578"/>
            <a:ext cx="5494020" cy="4497705"/>
          </a:xfrm>
          <a:prstGeom prst="rect">
            <a:avLst/>
          </a:prstGeom>
        </p:spPr>
        <p:txBody>
          <a:bodyPr vert="horz" lIns="92903" tIns="46452" rIns="92903" bIns="46452"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9493420"/>
            <a:ext cx="2975927" cy="499745"/>
          </a:xfrm>
          <a:prstGeom prst="rect">
            <a:avLst/>
          </a:prstGeom>
        </p:spPr>
        <p:txBody>
          <a:bodyPr vert="horz" lIns="92903" tIns="46452" rIns="92903" bIns="46452"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90009" y="9493420"/>
            <a:ext cx="2975927" cy="499745"/>
          </a:xfrm>
          <a:prstGeom prst="rect">
            <a:avLst/>
          </a:prstGeom>
        </p:spPr>
        <p:txBody>
          <a:bodyPr vert="horz" lIns="92903" tIns="46452" rIns="92903" bIns="46452" rtlCol="0" anchor="b"/>
          <a:lstStyle>
            <a:lvl1pPr algn="r">
              <a:defRPr sz="1200"/>
            </a:lvl1pPr>
          </a:lstStyle>
          <a:p>
            <a:fld id="{C14CEB38-DA38-4F43-AFB8-94FE45CA5866}" type="slidenum">
              <a:rPr lang="de-DE" smtClean="0"/>
              <a:pPr/>
              <a:t>‹#›</a:t>
            </a:fld>
            <a:endParaRPr lang="de-DE" dirty="0"/>
          </a:p>
        </p:txBody>
      </p:sp>
    </p:spTree>
    <p:extLst>
      <p:ext uri="{BB962C8B-B14F-4D97-AF65-F5344CB8AC3E}">
        <p14:creationId xmlns:p14="http://schemas.microsoft.com/office/powerpoint/2010/main" val="210976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Placeholder during transition</a:t>
            </a:r>
          </a:p>
        </p:txBody>
      </p:sp>
    </p:spTree>
    <p:extLst>
      <p:ext uri="{BB962C8B-B14F-4D97-AF65-F5344CB8AC3E}">
        <p14:creationId xmlns:p14="http://schemas.microsoft.com/office/powerpoint/2010/main" val="33791695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4CEB38-DA38-4F43-AFB8-94FE45CA5866}" type="slidenum">
              <a:rPr lang="de-DE" smtClean="0"/>
              <a:pPr/>
              <a:t>13</a:t>
            </a:fld>
            <a:endParaRPr lang="de-DE" dirty="0"/>
          </a:p>
        </p:txBody>
      </p:sp>
    </p:spTree>
    <p:extLst>
      <p:ext uri="{BB962C8B-B14F-4D97-AF65-F5344CB8AC3E}">
        <p14:creationId xmlns:p14="http://schemas.microsoft.com/office/powerpoint/2010/main" val="12488839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4CEB38-DA38-4F43-AFB8-94FE45CA5866}" type="slidenum">
              <a:rPr lang="de-DE" smtClean="0"/>
              <a:pPr/>
              <a:t>14</a:t>
            </a:fld>
            <a:endParaRPr lang="de-DE" dirty="0"/>
          </a:p>
        </p:txBody>
      </p:sp>
    </p:spTree>
    <p:extLst>
      <p:ext uri="{BB962C8B-B14F-4D97-AF65-F5344CB8AC3E}">
        <p14:creationId xmlns:p14="http://schemas.microsoft.com/office/powerpoint/2010/main" val="3755699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4CEB38-DA38-4F43-AFB8-94FE45CA5866}" type="slidenum">
              <a:rPr lang="de-DE" smtClean="0"/>
              <a:pPr/>
              <a:t>15</a:t>
            </a:fld>
            <a:endParaRPr lang="de-DE" dirty="0"/>
          </a:p>
        </p:txBody>
      </p:sp>
    </p:spTree>
    <p:extLst>
      <p:ext uri="{BB962C8B-B14F-4D97-AF65-F5344CB8AC3E}">
        <p14:creationId xmlns:p14="http://schemas.microsoft.com/office/powerpoint/2010/main" val="1996489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4CEB38-DA38-4F43-AFB8-94FE45CA5866}" type="slidenum">
              <a:rPr lang="de-DE" smtClean="0"/>
              <a:pPr/>
              <a:t>16</a:t>
            </a:fld>
            <a:endParaRPr lang="de-DE" dirty="0"/>
          </a:p>
        </p:txBody>
      </p:sp>
    </p:spTree>
    <p:extLst>
      <p:ext uri="{BB962C8B-B14F-4D97-AF65-F5344CB8AC3E}">
        <p14:creationId xmlns:p14="http://schemas.microsoft.com/office/powerpoint/2010/main" val="41144245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Interesting in how to succeed, come talk with us</a:t>
            </a:r>
          </a:p>
        </p:txBody>
      </p:sp>
    </p:spTree>
    <p:extLst>
      <p:ext uri="{BB962C8B-B14F-4D97-AF65-F5344CB8AC3E}">
        <p14:creationId xmlns:p14="http://schemas.microsoft.com/office/powerpoint/2010/main" val="2866925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Measurements and metrics are very important, yet we often face unexpected challenges</a:t>
            </a:r>
          </a:p>
        </p:txBody>
      </p:sp>
    </p:spTree>
    <p:extLst>
      <p:ext uri="{BB962C8B-B14F-4D97-AF65-F5344CB8AC3E}">
        <p14:creationId xmlns:p14="http://schemas.microsoft.com/office/powerpoint/2010/main" val="2806178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Thanks to our great list of contributors</a:t>
            </a:r>
          </a:p>
        </p:txBody>
      </p:sp>
    </p:spTree>
    <p:extLst>
      <p:ext uri="{BB962C8B-B14F-4D97-AF65-F5344CB8AC3E}">
        <p14:creationId xmlns:p14="http://schemas.microsoft.com/office/powerpoint/2010/main" val="23494905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4CEB38-DA38-4F43-AFB8-94FE45CA5866}" type="slidenum">
              <a:rPr lang="de-DE" smtClean="0"/>
              <a:pPr/>
              <a:t>21</a:t>
            </a:fld>
            <a:endParaRPr lang="de-DE" dirty="0"/>
          </a:p>
        </p:txBody>
      </p:sp>
    </p:spTree>
    <p:extLst>
      <p:ext uri="{BB962C8B-B14F-4D97-AF65-F5344CB8AC3E}">
        <p14:creationId xmlns:p14="http://schemas.microsoft.com/office/powerpoint/2010/main" val="25225408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4CEB38-DA38-4F43-AFB8-94FE45CA5866}" type="slidenum">
              <a:rPr lang="de-DE" smtClean="0"/>
              <a:pPr/>
              <a:t>22</a:t>
            </a:fld>
            <a:endParaRPr lang="de-DE" dirty="0"/>
          </a:p>
        </p:txBody>
      </p:sp>
    </p:spTree>
    <p:extLst>
      <p:ext uri="{BB962C8B-B14F-4D97-AF65-F5344CB8AC3E}">
        <p14:creationId xmlns:p14="http://schemas.microsoft.com/office/powerpoint/2010/main" val="3597524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4CEB38-DA38-4F43-AFB8-94FE45CA5866}" type="slidenum">
              <a:rPr lang="de-DE" smtClean="0"/>
              <a:pPr/>
              <a:t>23</a:t>
            </a:fld>
            <a:endParaRPr lang="de-DE" dirty="0"/>
          </a:p>
        </p:txBody>
      </p:sp>
    </p:spTree>
    <p:extLst>
      <p:ext uri="{BB962C8B-B14F-4D97-AF65-F5344CB8AC3E}">
        <p14:creationId xmlns:p14="http://schemas.microsoft.com/office/powerpoint/2010/main" val="3643824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4CEB38-DA38-4F43-AFB8-94FE45CA5866}" type="slidenum">
              <a:rPr lang="de-DE" smtClean="0"/>
              <a:pPr/>
              <a:t>2</a:t>
            </a:fld>
            <a:endParaRPr lang="de-DE" dirty="0"/>
          </a:p>
        </p:txBody>
      </p:sp>
    </p:spTree>
    <p:extLst>
      <p:ext uri="{BB962C8B-B14F-4D97-AF65-F5344CB8AC3E}">
        <p14:creationId xmlns:p14="http://schemas.microsoft.com/office/powerpoint/2010/main" val="3343850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4CEB38-DA38-4F43-AFB8-94FE45CA5866}" type="slidenum">
              <a:rPr lang="de-DE" smtClean="0"/>
              <a:pPr/>
              <a:t>3</a:t>
            </a:fld>
            <a:endParaRPr lang="de-DE" dirty="0"/>
          </a:p>
        </p:txBody>
      </p:sp>
    </p:spTree>
    <p:extLst>
      <p:ext uri="{BB962C8B-B14F-4D97-AF65-F5344CB8AC3E}">
        <p14:creationId xmlns:p14="http://schemas.microsoft.com/office/powerpoint/2010/main" val="1274801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4CEB38-DA38-4F43-AFB8-94FE45CA5866}" type="slidenum">
              <a:rPr lang="de-DE" smtClean="0"/>
              <a:pPr/>
              <a:t>4</a:t>
            </a:fld>
            <a:endParaRPr lang="de-DE" dirty="0"/>
          </a:p>
        </p:txBody>
      </p:sp>
    </p:spTree>
    <p:extLst>
      <p:ext uri="{BB962C8B-B14F-4D97-AF65-F5344CB8AC3E}">
        <p14:creationId xmlns:p14="http://schemas.microsoft.com/office/powerpoint/2010/main" val="2472227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0" name="Shape 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If you have these symptoms you may be experiencing chaos </a:t>
            </a:r>
          </a:p>
          <a:p>
            <a:pPr>
              <a:spcBef>
                <a:spcPts val="0"/>
              </a:spcBef>
              <a:buNone/>
            </a:pPr>
            <a:r>
              <a:rPr lang="en"/>
              <a:t>Measurements and metrics are very important, yet we often face unexpected challenges</a:t>
            </a:r>
          </a:p>
        </p:txBody>
      </p:sp>
    </p:spTree>
    <p:extLst>
      <p:ext uri="{BB962C8B-B14F-4D97-AF65-F5344CB8AC3E}">
        <p14:creationId xmlns:p14="http://schemas.microsoft.com/office/powerpoint/2010/main" val="1686059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4CEB38-DA38-4F43-AFB8-94FE45CA5866}" type="slidenum">
              <a:rPr lang="de-DE" smtClean="0"/>
              <a:pPr/>
              <a:t>7</a:t>
            </a:fld>
            <a:endParaRPr lang="de-DE" dirty="0"/>
          </a:p>
        </p:txBody>
      </p:sp>
    </p:spTree>
    <p:extLst>
      <p:ext uri="{BB962C8B-B14F-4D97-AF65-F5344CB8AC3E}">
        <p14:creationId xmlns:p14="http://schemas.microsoft.com/office/powerpoint/2010/main" val="3086681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4CEB38-DA38-4F43-AFB8-94FE45CA5866}" type="slidenum">
              <a:rPr lang="de-DE" smtClean="0"/>
              <a:pPr/>
              <a:t>8</a:t>
            </a:fld>
            <a:endParaRPr lang="de-DE" dirty="0"/>
          </a:p>
        </p:txBody>
      </p:sp>
    </p:spTree>
    <p:extLst>
      <p:ext uri="{BB962C8B-B14F-4D97-AF65-F5344CB8AC3E}">
        <p14:creationId xmlns:p14="http://schemas.microsoft.com/office/powerpoint/2010/main" val="636610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4CEB38-DA38-4F43-AFB8-94FE45CA5866}" type="slidenum">
              <a:rPr lang="de-DE" smtClean="0"/>
              <a:pPr/>
              <a:t>9</a:t>
            </a:fld>
            <a:endParaRPr lang="de-DE" dirty="0"/>
          </a:p>
        </p:txBody>
      </p:sp>
    </p:spTree>
    <p:extLst>
      <p:ext uri="{BB962C8B-B14F-4D97-AF65-F5344CB8AC3E}">
        <p14:creationId xmlns:p14="http://schemas.microsoft.com/office/powerpoint/2010/main" val="409715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4CEB38-DA38-4F43-AFB8-94FE45CA5866}" type="slidenum">
              <a:rPr lang="de-DE" smtClean="0"/>
              <a:pPr/>
              <a:t>10</a:t>
            </a:fld>
            <a:endParaRPr lang="de-DE" dirty="0"/>
          </a:p>
        </p:txBody>
      </p:sp>
    </p:spTree>
    <p:extLst>
      <p:ext uri="{BB962C8B-B14F-4D97-AF65-F5344CB8AC3E}">
        <p14:creationId xmlns:p14="http://schemas.microsoft.com/office/powerpoint/2010/main" val="15754420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5430621-5855-47FF-809C-3044275FDD94}" type="datetimeFigureOut">
              <a:rPr lang="en-US" smtClean="0"/>
              <a:t>10/20/2015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580A9C-85D0-4D7D-9F45-32553F649485}" type="slidenum">
              <a:rPr lang="en-US" smtClean="0"/>
              <a:t>‹#›</a:t>
            </a:fld>
            <a:endParaRPr lang="en-US"/>
          </a:p>
        </p:txBody>
      </p:sp>
    </p:spTree>
    <p:extLst>
      <p:ext uri="{BB962C8B-B14F-4D97-AF65-F5344CB8AC3E}">
        <p14:creationId xmlns:p14="http://schemas.microsoft.com/office/powerpoint/2010/main" val="254261349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 / Title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12078" t="3176" r="9555"/>
          <a:stretch/>
        </p:blipFill>
        <p:spPr>
          <a:xfrm>
            <a:off x="-14514" y="-43544"/>
            <a:ext cx="12221028" cy="6273947"/>
          </a:xfrm>
          <a:prstGeom prst="rect">
            <a:avLst/>
          </a:prstGeom>
        </p:spPr>
      </p:pic>
      <p:sp>
        <p:nvSpPr>
          <p:cNvPr id="3" name="Rectangle 2"/>
          <p:cNvSpPr/>
          <p:nvPr userDrawn="1"/>
        </p:nvSpPr>
        <p:spPr>
          <a:xfrm>
            <a:off x="-20320" y="1651791"/>
            <a:ext cx="12221028" cy="2410758"/>
          </a:xfrm>
          <a:prstGeom prst="rect">
            <a:avLst/>
          </a:prstGeom>
          <a:solidFill>
            <a:schemeClr val="accent5">
              <a:lumMod val="5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9468709">
            <a:off x="-2581983" y="3207172"/>
            <a:ext cx="4685919" cy="4461891"/>
          </a:xfrm>
          <a:prstGeom prst="rect">
            <a:avLst/>
          </a:prstGeom>
        </p:spPr>
      </p:pic>
      <p:sp>
        <p:nvSpPr>
          <p:cNvPr id="2" name="Titel 1"/>
          <p:cNvSpPr>
            <a:spLocks noGrp="1"/>
          </p:cNvSpPr>
          <p:nvPr>
            <p:ph type="ctrTitle" hasCustomPrompt="1"/>
          </p:nvPr>
        </p:nvSpPr>
        <p:spPr>
          <a:xfrm>
            <a:off x="2069646" y="1945457"/>
            <a:ext cx="9660185" cy="995729"/>
          </a:xfrm>
          <a:prstGeom prst="rect">
            <a:avLst/>
          </a:prstGeom>
        </p:spPr>
        <p:txBody>
          <a:bodyPr>
            <a:noAutofit/>
          </a:bodyPr>
          <a:lstStyle>
            <a:lvl1pPr marL="0" marR="0" indent="0" algn="l" defTabSz="914400" rtl="0" eaLnBrk="1" fontAlgn="auto" latinLnBrk="0" hangingPunct="1">
              <a:lnSpc>
                <a:spcPct val="90000"/>
              </a:lnSpc>
              <a:spcBef>
                <a:spcPct val="0"/>
              </a:spcBef>
              <a:spcAft>
                <a:spcPts val="0"/>
              </a:spcAft>
              <a:buClrTx/>
              <a:buSzTx/>
              <a:buFontTx/>
              <a:buNone/>
              <a:tabLst/>
              <a:defRPr sz="7200" b="0">
                <a:solidFill>
                  <a:schemeClr val="bg1"/>
                </a:solidFill>
                <a:latin typeface="Perpetua" panose="02020502060401020303" pitchFamily="18" charset="0"/>
                <a:cs typeface="Segoe UI Light" panose="020B0502040204020203" pitchFamily="34" charset="0"/>
              </a:defRPr>
            </a:lvl1pPr>
          </a:lstStyle>
          <a:p>
            <a:pPr marL="0" marR="0" indent="0" algn="l" defTabSz="914400" rtl="0" eaLnBrk="1" fontAlgn="auto" latinLnBrk="0" hangingPunct="1">
              <a:lnSpc>
                <a:spcPct val="90000"/>
              </a:lnSpc>
              <a:spcBef>
                <a:spcPct val="0"/>
              </a:spcBef>
              <a:spcAft>
                <a:spcPts val="0"/>
              </a:spcAft>
              <a:buClrTx/>
              <a:buSzTx/>
              <a:buFontTx/>
              <a:buNone/>
              <a:tabLst/>
              <a:defRPr/>
            </a:pPr>
            <a:r>
              <a:rPr lang="en-US" dirty="0" err="1" smtClean="0"/>
              <a:t>IntelliTect</a:t>
            </a:r>
            <a:endParaRPr lang="de-DE" dirty="0"/>
          </a:p>
        </p:txBody>
      </p:sp>
      <p:sp>
        <p:nvSpPr>
          <p:cNvPr id="9" name="Titel 1"/>
          <p:cNvSpPr txBox="1">
            <a:spLocks/>
          </p:cNvSpPr>
          <p:nvPr userDrawn="1"/>
        </p:nvSpPr>
        <p:spPr>
          <a:xfrm>
            <a:off x="2069647" y="3119314"/>
            <a:ext cx="9660185" cy="7651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600" b="0" kern="1200">
                <a:solidFill>
                  <a:schemeClr val="bg1"/>
                </a:solidFill>
                <a:latin typeface="Perpetua" panose="02020502060401020303" pitchFamily="18" charset="0"/>
                <a:ea typeface="+mj-ea"/>
                <a:cs typeface="Segoe UI Light" panose="020B0502040204020203" pitchFamily="34" charset="0"/>
              </a:defRPr>
            </a:lvl1pPr>
          </a:lstStyle>
          <a:p>
            <a:pPr marL="0" marR="0" indent="0" algn="l" defTabSz="914400" rtl="0" eaLnBrk="1" fontAlgn="auto" latinLnBrk="0" hangingPunct="1">
              <a:lnSpc>
                <a:spcPct val="90000"/>
              </a:lnSpc>
              <a:spcBef>
                <a:spcPct val="0"/>
              </a:spcBef>
              <a:spcAft>
                <a:spcPts val="0"/>
              </a:spcAft>
              <a:buClrTx/>
              <a:buSzTx/>
              <a:buFontTx/>
              <a:buNone/>
              <a:tabLst/>
              <a:defRPr/>
            </a:pPr>
            <a:endParaRPr lang="de-DE" sz="3600" dirty="0">
              <a:latin typeface="Segoe UI" panose="020B0502040204020203" pitchFamily="34" charset="0"/>
              <a:cs typeface="Segoe UI"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5430621-5855-47FF-809C-3044275FDD94}" type="datetimeFigureOut">
              <a:rPr lang="en-US" smtClean="0"/>
              <a:t>10/20/2015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580A9C-85D0-4D7D-9F45-32553F649485}" type="slidenum">
              <a:rPr lang="en-US" smtClean="0"/>
              <a:t>‹#›</a:t>
            </a:fld>
            <a:endParaRPr lang="en-US"/>
          </a:p>
        </p:txBody>
      </p:sp>
      <p:sp>
        <p:nvSpPr>
          <p:cNvPr id="6" name="Rectangle 5"/>
          <p:cNvSpPr/>
          <p:nvPr userDrawn="1"/>
        </p:nvSpPr>
        <p:spPr>
          <a:xfrm>
            <a:off x="-152400" y="0"/>
            <a:ext cx="12598400" cy="6997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4832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ats callout layout">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5072528" cy="702003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27856" y="2870"/>
            <a:ext cx="5755109" cy="7017160"/>
          </a:xfrm>
          <a:prstGeom prst="rect">
            <a:avLst/>
          </a:prstGeom>
        </p:spPr>
      </p:pic>
      <p:sp>
        <p:nvSpPr>
          <p:cNvPr id="8" name="Title 1"/>
          <p:cNvSpPr txBox="1">
            <a:spLocks/>
          </p:cNvSpPr>
          <p:nvPr userDrawn="1"/>
        </p:nvSpPr>
        <p:spPr>
          <a:xfrm>
            <a:off x="760864" y="4401328"/>
            <a:ext cx="9645265" cy="1909358"/>
          </a:xfrm>
          <a:prstGeom prst="rect">
            <a:avLst/>
          </a:prstGeom>
        </p:spPr>
        <p:txBody>
          <a:bodyPr vert="horz" lIns="0" tIns="0" rIns="0" bIns="0" rtlCol="0" anchor="ctr" anchorCtr="0">
            <a:noAutofit/>
          </a:bodyPr>
          <a:lstStyle>
            <a:lvl1pPr algn="l" defTabSz="914400" rtl="0" eaLnBrk="1" latinLnBrk="0" hangingPunct="1">
              <a:lnSpc>
                <a:spcPct val="100000"/>
              </a:lnSpc>
              <a:spcBef>
                <a:spcPct val="0"/>
              </a:spcBef>
              <a:buNone/>
              <a:defRPr sz="3000" b="1" kern="1200">
                <a:solidFill>
                  <a:schemeClr val="tx1"/>
                </a:solidFill>
                <a:latin typeface="+mj-lt"/>
                <a:ea typeface="+mj-ea"/>
                <a:cs typeface="+mj-cs"/>
              </a:defRPr>
            </a:lvl1pPr>
          </a:lstStyle>
          <a:p>
            <a:endParaRPr lang="en-US" sz="2800" b="0" dirty="0">
              <a:solidFill>
                <a:schemeClr val="accent1">
                  <a:lumMod val="40000"/>
                  <a:lumOff val="60000"/>
                </a:schemeClr>
              </a:solidFill>
              <a:latin typeface="Segoe UI Light" panose="020B0502040204020203" pitchFamily="34" charset="0"/>
              <a:ea typeface="Adobe Fangsong Std R" panose="02020400000000000000" pitchFamily="18" charset="-128"/>
              <a:cs typeface="Segoe UI Light" panose="020B0502040204020203" pitchFamily="34" charset="0"/>
            </a:endParaRPr>
          </a:p>
        </p:txBody>
      </p:sp>
      <p:sp>
        <p:nvSpPr>
          <p:cNvPr id="9" name="Rechteck 13"/>
          <p:cNvSpPr/>
          <p:nvPr userDrawn="1"/>
        </p:nvSpPr>
        <p:spPr bwMode="auto">
          <a:xfrm>
            <a:off x="9327856" y="-1"/>
            <a:ext cx="5755109" cy="7020031"/>
          </a:xfrm>
          <a:prstGeom prst="rect">
            <a:avLst/>
          </a:prstGeom>
          <a:solidFill>
            <a:srgbClr val="2A79FF">
              <a:alpha val="80000"/>
            </a:srgbClr>
          </a:solidFill>
          <a:ln w="12700">
            <a:noFill/>
            <a:round/>
            <a:headEnd/>
            <a:tailEnd/>
          </a:ln>
        </p:spPr>
        <p:txBody>
          <a:bodyPr lIns="1080000" rIns="540000" rtlCol="0" anchor="ctr"/>
          <a:lstStyle/>
          <a:p>
            <a:pPr>
              <a:spcAft>
                <a:spcPts val="1200"/>
              </a:spcAft>
              <a:defRPr/>
            </a:pPr>
            <a:endParaRPr lang="de-DE" sz="1600" kern="0" dirty="0" smtClean="0">
              <a:solidFill>
                <a:prstClr val="white"/>
              </a:solidFill>
            </a:endParaRPr>
          </a:p>
        </p:txBody>
      </p:sp>
      <p:sp>
        <p:nvSpPr>
          <p:cNvPr id="22" name="Text Placeholder 21"/>
          <p:cNvSpPr>
            <a:spLocks noGrp="1"/>
          </p:cNvSpPr>
          <p:nvPr>
            <p:ph type="body" sz="quarter" idx="12" hasCustomPrompt="1"/>
          </p:nvPr>
        </p:nvSpPr>
        <p:spPr>
          <a:xfrm>
            <a:off x="760864" y="501929"/>
            <a:ext cx="5335137" cy="1135857"/>
          </a:xfrm>
          <a:prstGeom prst="rect">
            <a:avLst/>
          </a:prstGeom>
        </p:spPr>
        <p:txBody>
          <a:bodyPr>
            <a:normAutofit/>
          </a:bodyPr>
          <a:lstStyle>
            <a:lvl1pPr marL="0" indent="0">
              <a:buNone/>
              <a:defRPr sz="7200">
                <a:solidFill>
                  <a:schemeClr val="accent1"/>
                </a:solidFill>
              </a:defRPr>
            </a:lvl1pPr>
          </a:lstStyle>
          <a:p>
            <a:pPr lvl="0"/>
            <a:r>
              <a:rPr lang="en-US" dirty="0" smtClean="0"/>
              <a:t>72%</a:t>
            </a:r>
            <a:endParaRPr lang="en-US" dirty="0"/>
          </a:p>
        </p:txBody>
      </p:sp>
      <p:sp>
        <p:nvSpPr>
          <p:cNvPr id="25" name="Title 24"/>
          <p:cNvSpPr>
            <a:spLocks noGrp="1"/>
          </p:cNvSpPr>
          <p:nvPr>
            <p:ph type="title" hasCustomPrompt="1"/>
          </p:nvPr>
        </p:nvSpPr>
        <p:spPr>
          <a:xfrm>
            <a:off x="760863" y="1393821"/>
            <a:ext cx="8392813" cy="789434"/>
          </a:xfrm>
          <a:prstGeom prst="rect">
            <a:avLst/>
          </a:prstGeom>
          <a:noFill/>
          <a:ln>
            <a:noFill/>
          </a:ln>
        </p:spPr>
        <p:txBody>
          <a:bodyPr>
            <a:noAutofit/>
          </a:bodyPr>
          <a:lstStyle>
            <a:lvl1pPr>
              <a:defRPr sz="2800">
                <a:solidFill>
                  <a:schemeClr val="accent1">
                    <a:lumMod val="20000"/>
                    <a:lumOff val="80000"/>
                  </a:schemeClr>
                </a:solidFill>
              </a:defRPr>
            </a:lvl1pPr>
          </a:lstStyle>
          <a:p>
            <a:r>
              <a:rPr lang="en-US" sz="2800" b="0" dirty="0" smtClean="0">
                <a:solidFill>
                  <a:schemeClr val="accent1">
                    <a:lumMod val="40000"/>
                    <a:lumOff val="60000"/>
                  </a:schemeClr>
                </a:solidFill>
                <a:latin typeface="Segoe UI Light" panose="020B0502040204020203" pitchFamily="34" charset="0"/>
                <a:ea typeface="Adobe Fangsong Std R" panose="02020400000000000000" pitchFamily="18" charset="-128"/>
                <a:cs typeface="Segoe UI Light" panose="020B0502040204020203" pitchFamily="34" charset="0"/>
              </a:rPr>
              <a:t>statistics are true</a:t>
            </a:r>
            <a:r>
              <a:rPr lang="en-US" sz="2800" b="0" baseline="0" dirty="0" smtClean="0">
                <a:solidFill>
                  <a:schemeClr val="accent1">
                    <a:lumMod val="40000"/>
                    <a:lumOff val="60000"/>
                  </a:schemeClr>
                </a:solidFill>
                <a:latin typeface="Segoe UI Light" panose="020B0502040204020203" pitchFamily="34" charset="0"/>
                <a:ea typeface="Adobe Fangsong Std R" panose="02020400000000000000" pitchFamily="18" charset="-128"/>
                <a:cs typeface="Segoe UI Light" panose="020B0502040204020203" pitchFamily="34" charset="0"/>
              </a:rPr>
              <a:t> 50% of the time</a:t>
            </a:r>
            <a:endParaRPr lang="en-US" sz="2800" b="0" dirty="0">
              <a:solidFill>
                <a:schemeClr val="accent1">
                  <a:lumMod val="40000"/>
                  <a:lumOff val="60000"/>
                </a:schemeClr>
              </a:solidFill>
              <a:latin typeface="Segoe UI Light" panose="020B0502040204020203" pitchFamily="34" charset="0"/>
              <a:ea typeface="Adobe Fangsong Std R" panose="02020400000000000000" pitchFamily="18" charset="-128"/>
              <a:cs typeface="Segoe UI Light" panose="020B0502040204020203" pitchFamily="34" charset="0"/>
            </a:endParaRPr>
          </a:p>
        </p:txBody>
      </p:sp>
      <p:sp>
        <p:nvSpPr>
          <p:cNvPr id="26" name="Text Placeholder 21"/>
          <p:cNvSpPr>
            <a:spLocks noGrp="1"/>
          </p:cNvSpPr>
          <p:nvPr>
            <p:ph type="body" sz="quarter" idx="13" hasCustomPrompt="1"/>
          </p:nvPr>
        </p:nvSpPr>
        <p:spPr>
          <a:xfrm>
            <a:off x="770544" y="2700843"/>
            <a:ext cx="5335137" cy="1135857"/>
          </a:xfrm>
          <a:prstGeom prst="rect">
            <a:avLst/>
          </a:prstGeom>
        </p:spPr>
        <p:txBody>
          <a:bodyPr>
            <a:normAutofit/>
          </a:bodyPr>
          <a:lstStyle>
            <a:lvl1pPr marL="0" indent="0">
              <a:buNone/>
              <a:defRPr sz="7200">
                <a:solidFill>
                  <a:schemeClr val="accent1"/>
                </a:solidFill>
              </a:defRPr>
            </a:lvl1pPr>
          </a:lstStyle>
          <a:p>
            <a:pPr lvl="0"/>
            <a:r>
              <a:rPr lang="en-US" dirty="0" smtClean="0"/>
              <a:t>72%</a:t>
            </a:r>
            <a:endParaRPr lang="en-US" dirty="0"/>
          </a:p>
        </p:txBody>
      </p:sp>
      <p:sp>
        <p:nvSpPr>
          <p:cNvPr id="27" name="Title 24"/>
          <p:cNvSpPr txBox="1">
            <a:spLocks/>
          </p:cNvSpPr>
          <p:nvPr userDrawn="1"/>
        </p:nvSpPr>
        <p:spPr>
          <a:xfrm>
            <a:off x="770543" y="3592735"/>
            <a:ext cx="8392813" cy="789434"/>
          </a:xfrm>
          <a:prstGeom prst="rect">
            <a:avLst/>
          </a:prstGeom>
          <a:noFill/>
          <a:ln>
            <a:noFill/>
          </a:ln>
        </p:spPr>
        <p:txBody>
          <a:bodyPr vert="horz" lIns="0" tIns="0" rIns="0" bIns="0" rtlCol="0" anchor="ctr">
            <a:noAutofit/>
          </a:bodyPr>
          <a:lstStyle>
            <a:lvl1pPr algn="l" defTabSz="914400" rtl="0" eaLnBrk="1" latinLnBrk="0" hangingPunct="1">
              <a:spcBef>
                <a:spcPct val="0"/>
              </a:spcBef>
              <a:buNone/>
              <a:defRPr sz="2800" b="0" kern="1200">
                <a:solidFill>
                  <a:schemeClr val="accent1">
                    <a:lumMod val="20000"/>
                    <a:lumOff val="80000"/>
                  </a:schemeClr>
                </a:solidFill>
                <a:latin typeface="Segoe UI Light" panose="020B0502040204020203" pitchFamily="34" charset="0"/>
                <a:ea typeface="+mj-ea"/>
                <a:cs typeface="Segoe UI Light" panose="020B0502040204020203" pitchFamily="34" charset="0"/>
              </a:defRPr>
            </a:lvl1pPr>
          </a:lstStyle>
          <a:p>
            <a:r>
              <a:rPr lang="en-US" sz="2800" smtClean="0">
                <a:solidFill>
                  <a:schemeClr val="accent1">
                    <a:lumMod val="40000"/>
                    <a:lumOff val="60000"/>
                  </a:schemeClr>
                </a:solidFill>
                <a:ea typeface="Adobe Fangsong Std R" panose="02020400000000000000" pitchFamily="18" charset="-128"/>
              </a:rPr>
              <a:t>statistics are true 50% of the time</a:t>
            </a:r>
            <a:endParaRPr lang="en-US" sz="2800" dirty="0">
              <a:solidFill>
                <a:schemeClr val="accent1">
                  <a:lumMod val="40000"/>
                  <a:lumOff val="60000"/>
                </a:schemeClr>
              </a:solidFill>
              <a:ea typeface="Adobe Fangsong Std R" panose="02020400000000000000" pitchFamily="18" charset="-128"/>
            </a:endParaRPr>
          </a:p>
        </p:txBody>
      </p:sp>
      <p:sp>
        <p:nvSpPr>
          <p:cNvPr id="28" name="Text Placeholder 21"/>
          <p:cNvSpPr>
            <a:spLocks noGrp="1"/>
          </p:cNvSpPr>
          <p:nvPr>
            <p:ph type="body" sz="quarter" idx="14" hasCustomPrompt="1"/>
          </p:nvPr>
        </p:nvSpPr>
        <p:spPr>
          <a:xfrm>
            <a:off x="770541" y="4689302"/>
            <a:ext cx="5335137" cy="1135857"/>
          </a:xfrm>
          <a:prstGeom prst="rect">
            <a:avLst/>
          </a:prstGeom>
        </p:spPr>
        <p:txBody>
          <a:bodyPr>
            <a:normAutofit/>
          </a:bodyPr>
          <a:lstStyle>
            <a:lvl1pPr marL="0" indent="0">
              <a:buNone/>
              <a:defRPr sz="7200">
                <a:solidFill>
                  <a:schemeClr val="accent1"/>
                </a:solidFill>
              </a:defRPr>
            </a:lvl1pPr>
          </a:lstStyle>
          <a:p>
            <a:pPr lvl="0"/>
            <a:r>
              <a:rPr lang="en-US" dirty="0" smtClean="0"/>
              <a:t>72%</a:t>
            </a:r>
            <a:endParaRPr lang="en-US" dirty="0"/>
          </a:p>
        </p:txBody>
      </p:sp>
      <p:sp>
        <p:nvSpPr>
          <p:cNvPr id="29" name="Title 24"/>
          <p:cNvSpPr txBox="1">
            <a:spLocks/>
          </p:cNvSpPr>
          <p:nvPr userDrawn="1"/>
        </p:nvSpPr>
        <p:spPr>
          <a:xfrm>
            <a:off x="770540" y="5581194"/>
            <a:ext cx="8392813" cy="789434"/>
          </a:xfrm>
          <a:prstGeom prst="rect">
            <a:avLst/>
          </a:prstGeom>
          <a:noFill/>
          <a:ln>
            <a:noFill/>
          </a:ln>
        </p:spPr>
        <p:txBody>
          <a:bodyPr vert="horz" lIns="0" tIns="0" rIns="0" bIns="0" rtlCol="0" anchor="ctr">
            <a:noAutofit/>
          </a:bodyPr>
          <a:lstStyle>
            <a:lvl1pPr algn="l" defTabSz="914400" rtl="0" eaLnBrk="1" latinLnBrk="0" hangingPunct="1">
              <a:spcBef>
                <a:spcPct val="0"/>
              </a:spcBef>
              <a:buNone/>
              <a:defRPr sz="2800" b="0" kern="1200">
                <a:solidFill>
                  <a:schemeClr val="accent1">
                    <a:lumMod val="20000"/>
                    <a:lumOff val="80000"/>
                  </a:schemeClr>
                </a:solidFill>
                <a:latin typeface="Segoe UI Light" panose="020B0502040204020203" pitchFamily="34" charset="0"/>
                <a:ea typeface="+mj-ea"/>
                <a:cs typeface="Segoe UI Light" panose="020B0502040204020203" pitchFamily="34" charset="0"/>
              </a:defRPr>
            </a:lvl1pPr>
          </a:lstStyle>
          <a:p>
            <a:r>
              <a:rPr lang="en-US" sz="2800" smtClean="0">
                <a:solidFill>
                  <a:schemeClr val="accent1">
                    <a:lumMod val="40000"/>
                    <a:lumOff val="60000"/>
                  </a:schemeClr>
                </a:solidFill>
                <a:ea typeface="Adobe Fangsong Std R" panose="02020400000000000000" pitchFamily="18" charset="-128"/>
              </a:rPr>
              <a:t>statistics are true 50% of the time</a:t>
            </a:r>
            <a:endParaRPr lang="en-US" sz="2800" dirty="0">
              <a:solidFill>
                <a:schemeClr val="accent1">
                  <a:lumMod val="40000"/>
                  <a:lumOff val="60000"/>
                </a:schemeClr>
              </a:solidFill>
              <a:ea typeface="Adobe Fangsong Std R" panose="02020400000000000000" pitchFamily="18" charset="-128"/>
            </a:endParaRPr>
          </a:p>
        </p:txBody>
      </p:sp>
    </p:spTree>
    <p:extLst>
      <p:ext uri="{BB962C8B-B14F-4D97-AF65-F5344CB8AC3E}">
        <p14:creationId xmlns:p14="http://schemas.microsoft.com/office/powerpoint/2010/main" val="3661544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ain Content slide with header">
    <p:spTree>
      <p:nvGrpSpPr>
        <p:cNvPr id="1" name=""/>
        <p:cNvGrpSpPr/>
        <p:nvPr/>
      </p:nvGrpSpPr>
      <p:grpSpPr>
        <a:xfrm>
          <a:off x="0" y="0"/>
          <a:ext cx="0" cy="0"/>
          <a:chOff x="0" y="0"/>
          <a:chExt cx="0" cy="0"/>
        </a:xfrm>
      </p:grpSpPr>
      <p:sp>
        <p:nvSpPr>
          <p:cNvPr id="2" name="Title 1"/>
          <p:cNvSpPr>
            <a:spLocks noGrp="1"/>
          </p:cNvSpPr>
          <p:nvPr>
            <p:ph type="title"/>
          </p:nvPr>
        </p:nvSpPr>
        <p:spPr>
          <a:xfrm>
            <a:off x="431801" y="-1"/>
            <a:ext cx="11329456" cy="109081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3223867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layout - no header">
    <p:spTree>
      <p:nvGrpSpPr>
        <p:cNvPr id="1" name=""/>
        <p:cNvGrpSpPr/>
        <p:nvPr/>
      </p:nvGrpSpPr>
      <p:grpSpPr>
        <a:xfrm>
          <a:off x="0" y="0"/>
          <a:ext cx="0" cy="0"/>
          <a:chOff x="0" y="0"/>
          <a:chExt cx="0" cy="0"/>
        </a:xfrm>
      </p:grpSpPr>
      <p:sp>
        <p:nvSpPr>
          <p:cNvPr id="2" name="Title 1"/>
          <p:cNvSpPr>
            <a:spLocks noGrp="1"/>
          </p:cNvSpPr>
          <p:nvPr>
            <p:ph type="title"/>
          </p:nvPr>
        </p:nvSpPr>
        <p:spPr>
          <a:xfrm>
            <a:off x="431801" y="-1"/>
            <a:ext cx="11329456" cy="1090810"/>
          </a:xfrm>
          <a:prstGeom prst="rect">
            <a:avLst/>
          </a:prstGeom>
        </p:spPr>
        <p:txBody>
          <a:bodyPr/>
          <a:lstStyle>
            <a:lvl1pPr>
              <a:defRPr>
                <a:latin typeface="Segoe UI" panose="020B0502040204020203" pitchFamily="34" charset="0"/>
                <a:cs typeface="Segoe UI" panose="020B0502040204020203" pitchFamily="34" charset="0"/>
              </a:defRPr>
            </a:lvl1pPr>
          </a:lstStyle>
          <a:p>
            <a:r>
              <a:rPr lang="en-US" smtClean="0"/>
              <a:t>Click to edit Master title style</a:t>
            </a:r>
            <a:endParaRPr lang="en-US" dirty="0"/>
          </a:p>
        </p:txBody>
      </p:sp>
      <p:sp>
        <p:nvSpPr>
          <p:cNvPr id="3" name="Text Placeholder 5"/>
          <p:cNvSpPr>
            <a:spLocks noGrp="1"/>
          </p:cNvSpPr>
          <p:nvPr>
            <p:ph type="body" sz="quarter" idx="10"/>
          </p:nvPr>
        </p:nvSpPr>
        <p:spPr>
          <a:xfrm>
            <a:off x="431800" y="1096963"/>
            <a:ext cx="11329457" cy="4863570"/>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35705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Divider layout 1">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r="10203"/>
          <a:stretch/>
        </p:blipFill>
        <p:spPr>
          <a:xfrm>
            <a:off x="-51096" y="0"/>
            <a:ext cx="12243096" cy="6858000"/>
          </a:xfrm>
          <a:prstGeom prst="rect">
            <a:avLst/>
          </a:prstGeom>
        </p:spPr>
      </p:pic>
      <p:sp>
        <p:nvSpPr>
          <p:cNvPr id="12" name="Rectangle 11"/>
          <p:cNvSpPr/>
          <p:nvPr userDrawn="1"/>
        </p:nvSpPr>
        <p:spPr bwMode="gray">
          <a:xfrm>
            <a:off x="0" y="2024600"/>
            <a:ext cx="12192000" cy="2638840"/>
          </a:xfrm>
          <a:prstGeom prst="rect">
            <a:avLst/>
          </a:prstGeom>
          <a:solidFill>
            <a:srgbClr val="111369">
              <a:alpha val="35000"/>
            </a:srgbClr>
          </a:solidFill>
          <a:ln w="12700">
            <a:noFill/>
            <a:miter lim="800000"/>
            <a:headEnd/>
            <a:tailEnd/>
          </a:ln>
          <a:effectLst>
            <a:outerShdw blurRad="127000" dist="63500" dir="2700000" algn="tl" rotWithShape="0">
              <a:prstClr val="black">
                <a:alpha val="40000"/>
              </a:prstClr>
            </a:outerShdw>
          </a:effectLst>
        </p:spPr>
        <p:txBody>
          <a:bodyPr lIns="108000" tIns="108000" rIns="144000" bIns="72000" rtlCol="0" anchor="ctr"/>
          <a:lstStyle/>
          <a:p>
            <a:pPr marL="190800" indent="-190800" algn="ctr">
              <a:lnSpc>
                <a:spcPct val="95000"/>
              </a:lnSpc>
              <a:spcAft>
                <a:spcPts val="800"/>
              </a:spcAft>
              <a:buClr>
                <a:srgbClr val="969696"/>
              </a:buClr>
              <a:buFont typeface="Wingdings" pitchFamily="2" charset="2"/>
              <a:buChar char="§"/>
            </a:pPr>
            <a:endParaRPr lang="en-US" sz="1600" noProof="1">
              <a:solidFill>
                <a:srgbClr val="000000"/>
              </a:solidFill>
              <a:cs typeface="Arial" charset="0"/>
            </a:endParaRPr>
          </a:p>
        </p:txBody>
      </p:sp>
      <p:sp>
        <p:nvSpPr>
          <p:cNvPr id="2" name="Title 1"/>
          <p:cNvSpPr>
            <a:spLocks noGrp="1"/>
          </p:cNvSpPr>
          <p:nvPr>
            <p:ph type="title"/>
          </p:nvPr>
        </p:nvSpPr>
        <p:spPr>
          <a:xfrm>
            <a:off x="665623" y="2044875"/>
            <a:ext cx="3650607" cy="2129247"/>
          </a:xfrm>
          <a:prstGeom prst="rect">
            <a:avLst/>
          </a:prstGeom>
        </p:spPr>
        <p:txBody>
          <a:bodyPr>
            <a:normAutofit/>
          </a:bodyPr>
          <a:lstStyle>
            <a:lvl1pPr algn="ctr">
              <a:defRPr sz="4800">
                <a:solidFill>
                  <a:schemeClr val="bg1"/>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4953263" y="2396603"/>
            <a:ext cx="6863600" cy="1513612"/>
          </a:xfrm>
          <a:prstGeom prst="rect">
            <a:avLst/>
          </a:prstGeom>
        </p:spPr>
        <p:txBody>
          <a:bodyPr>
            <a:normAutofit/>
          </a:bodyPr>
          <a:lstStyle>
            <a:lvl1pPr marL="0" indent="0">
              <a:buNone/>
              <a:defRPr sz="2800">
                <a:solidFill>
                  <a:schemeClr val="bg1"/>
                </a:solidFill>
                <a:latin typeface="Segoe UI Light" panose="020B0502040204020203" pitchFamily="34" charset="0"/>
                <a:cs typeface="Segoe UI Light" panose="020B0502040204020203" pitchFamily="34" charset="0"/>
              </a:defRPr>
            </a:lvl1pPr>
            <a:lvl2pPr>
              <a:defRPr>
                <a:solidFill>
                  <a:schemeClr val="bg2">
                    <a:lumMod val="25000"/>
                  </a:schemeClr>
                </a:solidFill>
                <a:latin typeface="Segoe UI" panose="020B0502040204020203" pitchFamily="34" charset="0"/>
                <a:cs typeface="Segoe UI" panose="020B0502040204020203" pitchFamily="34" charset="0"/>
              </a:defRPr>
            </a:lvl2pPr>
            <a:lvl3pPr>
              <a:defRPr>
                <a:solidFill>
                  <a:schemeClr val="bg2">
                    <a:lumMod val="25000"/>
                  </a:schemeClr>
                </a:solidFill>
                <a:latin typeface="Segoe UI" panose="020B0502040204020203" pitchFamily="34" charset="0"/>
                <a:cs typeface="Segoe UI" panose="020B0502040204020203" pitchFamily="34" charset="0"/>
              </a:defRPr>
            </a:lvl3pPr>
            <a:lvl4pPr>
              <a:defRPr>
                <a:solidFill>
                  <a:schemeClr val="bg2">
                    <a:lumMod val="25000"/>
                  </a:schemeClr>
                </a:solidFill>
                <a:latin typeface="Segoe UI" panose="020B0502040204020203" pitchFamily="34" charset="0"/>
                <a:cs typeface="Segoe UI" panose="020B0502040204020203" pitchFamily="34" charset="0"/>
              </a:defRPr>
            </a:lvl4pPr>
            <a:lvl5pPr>
              <a:defRPr>
                <a:solidFill>
                  <a:schemeClr val="bg2">
                    <a:lumMod val="25000"/>
                  </a:schemeClr>
                </a:solidFill>
                <a:latin typeface="Segoe UI" panose="020B0502040204020203" pitchFamily="34" charset="0"/>
                <a:cs typeface="Segoe UI" panose="020B0502040204020203" pitchFamily="34" charset="0"/>
              </a:defRPr>
            </a:lvl5pPr>
          </a:lstStyle>
          <a:p>
            <a:pPr lvl="0"/>
            <a:r>
              <a:rPr lang="en-US" smtClean="0"/>
              <a:t>Click to edit Master text styles</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6167" y="6413580"/>
            <a:ext cx="1510163" cy="371099"/>
          </a:xfrm>
          <a:prstGeom prst="rect">
            <a:avLst/>
          </a:prstGeom>
        </p:spPr>
      </p:pic>
    </p:spTree>
    <p:extLst>
      <p:ext uri="{BB962C8B-B14F-4D97-AF65-F5344CB8AC3E}">
        <p14:creationId xmlns:p14="http://schemas.microsoft.com/office/powerpoint/2010/main" val="3521132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divider layout 2 ">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a:extLst>
              <a:ext uri="{28A0092B-C50C-407E-A947-70E740481C1C}">
                <a14:useLocalDpi xmlns:a14="http://schemas.microsoft.com/office/drawing/2010/main" val="0"/>
              </a:ext>
            </a:extLst>
          </a:blip>
          <a:srcRect l="5107" b="257"/>
          <a:stretch/>
        </p:blipFill>
        <p:spPr>
          <a:xfrm>
            <a:off x="-23448" y="-1"/>
            <a:ext cx="12215447" cy="6840415"/>
          </a:xfrm>
          <a:prstGeom prst="rect">
            <a:avLst/>
          </a:prstGeom>
        </p:spPr>
      </p:pic>
      <p:sp>
        <p:nvSpPr>
          <p:cNvPr id="12" name="Rechteck 13"/>
          <p:cNvSpPr/>
          <p:nvPr userDrawn="1"/>
        </p:nvSpPr>
        <p:spPr bwMode="auto">
          <a:xfrm>
            <a:off x="-5518" y="-18109"/>
            <a:ext cx="12197519" cy="6876109"/>
          </a:xfrm>
          <a:prstGeom prst="rect">
            <a:avLst/>
          </a:prstGeom>
          <a:solidFill>
            <a:srgbClr val="2A79FF">
              <a:alpha val="8000"/>
            </a:srgbClr>
          </a:solidFill>
          <a:ln w="12700">
            <a:noFill/>
            <a:round/>
            <a:headEnd/>
            <a:tailEnd/>
          </a:ln>
        </p:spPr>
        <p:txBody>
          <a:bodyPr lIns="1080000" rIns="540000" rtlCol="0" anchor="ctr"/>
          <a:lstStyle/>
          <a:p>
            <a:pPr>
              <a:spcAft>
                <a:spcPts val="1200"/>
              </a:spcAft>
              <a:defRPr/>
            </a:pPr>
            <a:endParaRPr lang="de-DE" sz="1600" kern="0" dirty="0" smtClean="0">
              <a:solidFill>
                <a:prstClr val="white"/>
              </a:solidFill>
            </a:endParaRPr>
          </a:p>
        </p:txBody>
      </p:sp>
      <p:sp>
        <p:nvSpPr>
          <p:cNvPr id="19" name="Rechteck 13"/>
          <p:cNvSpPr/>
          <p:nvPr userDrawn="1"/>
        </p:nvSpPr>
        <p:spPr bwMode="auto">
          <a:xfrm>
            <a:off x="-23450" y="-35170"/>
            <a:ext cx="6400804" cy="6875584"/>
          </a:xfrm>
          <a:prstGeom prst="rect">
            <a:avLst/>
          </a:prstGeom>
          <a:solidFill>
            <a:srgbClr val="2A79FF">
              <a:alpha val="80000"/>
            </a:srgbClr>
          </a:solidFill>
          <a:ln w="12700">
            <a:noFill/>
            <a:round/>
            <a:headEnd/>
            <a:tailEnd/>
          </a:ln>
        </p:spPr>
        <p:txBody>
          <a:bodyPr lIns="1080000" rIns="540000" rtlCol="0" anchor="ctr"/>
          <a:lstStyle/>
          <a:p>
            <a:pPr>
              <a:spcAft>
                <a:spcPts val="1200"/>
              </a:spcAft>
              <a:defRPr/>
            </a:pPr>
            <a:endParaRPr lang="de-DE" sz="1600" kern="0" dirty="0" smtClean="0">
              <a:solidFill>
                <a:prstClr val="white"/>
              </a:solidFill>
            </a:endParaRPr>
          </a:p>
        </p:txBody>
      </p:sp>
      <p:sp>
        <p:nvSpPr>
          <p:cNvPr id="13" name="Text Placeholder 21"/>
          <p:cNvSpPr>
            <a:spLocks noGrp="1"/>
          </p:cNvSpPr>
          <p:nvPr>
            <p:ph type="body" sz="quarter" idx="14"/>
          </p:nvPr>
        </p:nvSpPr>
        <p:spPr>
          <a:xfrm>
            <a:off x="684823" y="626250"/>
            <a:ext cx="5223608" cy="5440442"/>
          </a:xfrm>
          <a:prstGeom prst="rect">
            <a:avLst/>
          </a:prstGeom>
        </p:spPr>
        <p:txBody>
          <a:bodyPr>
            <a:normAutofit/>
          </a:bodyPr>
          <a:lstStyle>
            <a:lvl1pPr marL="0" indent="0">
              <a:buNone/>
              <a:defRPr sz="3200">
                <a:solidFill>
                  <a:schemeClr val="bg1"/>
                </a:solidFill>
              </a:defRPr>
            </a:lvl1pPr>
          </a:lstStyle>
          <a:p>
            <a:pPr lvl="0"/>
            <a:r>
              <a:rPr lang="en-US" smtClean="0"/>
              <a:t>Click to edit Master text styles</a:t>
            </a:r>
          </a:p>
        </p:txBody>
      </p:sp>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96525" y="6417750"/>
            <a:ext cx="1393613" cy="306173"/>
          </a:xfrm>
          <a:prstGeom prst="rect">
            <a:avLst/>
          </a:prstGeom>
        </p:spPr>
      </p:pic>
    </p:spTree>
    <p:extLst>
      <p:ext uri="{BB962C8B-B14F-4D97-AF65-F5344CB8AC3E}">
        <p14:creationId xmlns:p14="http://schemas.microsoft.com/office/powerpoint/2010/main" val="4003872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alues section layout">
    <p:spTree>
      <p:nvGrpSpPr>
        <p:cNvPr id="1" name=""/>
        <p:cNvGrpSpPr/>
        <p:nvPr/>
      </p:nvGrpSpPr>
      <p:grpSpPr>
        <a:xfrm>
          <a:off x="0" y="0"/>
          <a:ext cx="0" cy="0"/>
          <a:chOff x="0" y="0"/>
          <a:chExt cx="0" cy="0"/>
        </a:xfrm>
      </p:grpSpPr>
      <p:sp>
        <p:nvSpPr>
          <p:cNvPr id="19" name="Rechteck 13"/>
          <p:cNvSpPr/>
          <p:nvPr userDrawn="1"/>
        </p:nvSpPr>
        <p:spPr bwMode="auto">
          <a:xfrm>
            <a:off x="4947138" y="-18108"/>
            <a:ext cx="7244863" cy="6928340"/>
          </a:xfrm>
          <a:prstGeom prst="rect">
            <a:avLst/>
          </a:prstGeom>
          <a:solidFill>
            <a:srgbClr val="2A79FF">
              <a:alpha val="80000"/>
            </a:srgbClr>
          </a:solidFill>
          <a:ln w="12700">
            <a:noFill/>
            <a:round/>
            <a:headEnd/>
            <a:tailEnd/>
          </a:ln>
        </p:spPr>
        <p:txBody>
          <a:bodyPr lIns="1080000" rIns="540000" rtlCol="0" anchor="ctr"/>
          <a:lstStyle/>
          <a:p>
            <a:pPr>
              <a:spcAft>
                <a:spcPts val="1200"/>
              </a:spcAft>
              <a:defRPr/>
            </a:pPr>
            <a:endParaRPr lang="de-DE" sz="1600" kern="0" dirty="0" smtClean="0">
              <a:solidFill>
                <a:prstClr val="white"/>
              </a:solidFill>
            </a:endParaRPr>
          </a:p>
        </p:txBody>
      </p:sp>
      <p:sp>
        <p:nvSpPr>
          <p:cNvPr id="13" name="Text Placeholder 21"/>
          <p:cNvSpPr>
            <a:spLocks noGrp="1"/>
          </p:cNvSpPr>
          <p:nvPr>
            <p:ph type="body" sz="quarter" idx="14"/>
          </p:nvPr>
        </p:nvSpPr>
        <p:spPr>
          <a:xfrm>
            <a:off x="5582628" y="626250"/>
            <a:ext cx="5718419" cy="5211843"/>
          </a:xfrm>
          <a:prstGeom prst="rect">
            <a:avLst/>
          </a:prstGeom>
        </p:spPr>
        <p:txBody>
          <a:bodyPr>
            <a:normAutofit/>
          </a:bodyPr>
          <a:lstStyle>
            <a:lvl1pPr marL="0" indent="0">
              <a:buNone/>
              <a:defRPr sz="3200">
                <a:solidFill>
                  <a:schemeClr val="bg1"/>
                </a:solidFill>
              </a:defRPr>
            </a:lvl1pPr>
          </a:lstStyle>
          <a:p>
            <a:pPr lvl="0"/>
            <a:r>
              <a:rPr lang="en-US" smtClean="0"/>
              <a:t>Click to edit Master text styles</a:t>
            </a:r>
          </a:p>
        </p:txBody>
      </p:sp>
      <p:sp>
        <p:nvSpPr>
          <p:cNvPr id="9" name="Rechteck 13"/>
          <p:cNvSpPr/>
          <p:nvPr userDrawn="1"/>
        </p:nvSpPr>
        <p:spPr bwMode="auto">
          <a:xfrm>
            <a:off x="-1" y="-524"/>
            <a:ext cx="4947139" cy="6910756"/>
          </a:xfrm>
          <a:prstGeom prst="rect">
            <a:avLst/>
          </a:prstGeom>
          <a:solidFill>
            <a:schemeClr val="accent1">
              <a:lumMod val="50000"/>
              <a:alpha val="80000"/>
            </a:schemeClr>
          </a:solidFill>
          <a:ln w="12700">
            <a:noFill/>
            <a:round/>
            <a:headEnd/>
            <a:tailEnd/>
          </a:ln>
          <a:effectLst>
            <a:outerShdw blurRad="50800" dist="50800" dir="5400000" algn="ctr" rotWithShape="0">
              <a:srgbClr val="23282D">
                <a:alpha val="55000"/>
              </a:srgbClr>
            </a:outerShdw>
          </a:effectLst>
        </p:spPr>
        <p:txBody>
          <a:bodyPr lIns="1080000" rIns="540000" rtlCol="0" anchor="ctr"/>
          <a:lstStyle/>
          <a:p>
            <a:pPr>
              <a:spcAft>
                <a:spcPts val="1200"/>
              </a:spcAft>
              <a:defRPr/>
            </a:pPr>
            <a:endParaRPr lang="de-DE" sz="1600" kern="0" dirty="0" smtClean="0">
              <a:solidFill>
                <a:prstClr val="white"/>
              </a:solidFill>
            </a:endParaRPr>
          </a:p>
        </p:txBody>
      </p:sp>
      <p:sp>
        <p:nvSpPr>
          <p:cNvPr id="10" name="Text Placeholder 21"/>
          <p:cNvSpPr>
            <a:spLocks noGrp="1"/>
          </p:cNvSpPr>
          <p:nvPr>
            <p:ph type="body" sz="quarter" idx="15"/>
          </p:nvPr>
        </p:nvSpPr>
        <p:spPr>
          <a:xfrm>
            <a:off x="356261" y="608666"/>
            <a:ext cx="4309523" cy="2029026"/>
          </a:xfrm>
          <a:prstGeom prst="rect">
            <a:avLst/>
          </a:prstGeom>
        </p:spPr>
        <p:txBody>
          <a:bodyPr>
            <a:normAutofit/>
          </a:bodyPr>
          <a:lstStyle>
            <a:lvl1pPr marL="0" indent="0">
              <a:buNone/>
              <a:defRPr sz="3200">
                <a:solidFill>
                  <a:schemeClr val="bg1"/>
                </a:solidFill>
              </a:defRPr>
            </a:lvl1pPr>
          </a:lstStyle>
          <a:p>
            <a:pPr lvl="0"/>
            <a:r>
              <a:rPr lang="en-US" smtClean="0"/>
              <a:t>Click to edit Master text styles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6176" y="6409091"/>
            <a:ext cx="1217873" cy="299273"/>
          </a:xfrm>
          <a:prstGeom prst="rect">
            <a:avLst/>
          </a:prstGeom>
        </p:spPr>
      </p:pic>
    </p:spTree>
    <p:extLst>
      <p:ext uri="{BB962C8B-B14F-4D97-AF65-F5344CB8AC3E}">
        <p14:creationId xmlns:p14="http://schemas.microsoft.com/office/powerpoint/2010/main" val="3543030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Values section layout">
    <p:spTree>
      <p:nvGrpSpPr>
        <p:cNvPr id="1" name=""/>
        <p:cNvGrpSpPr/>
        <p:nvPr/>
      </p:nvGrpSpPr>
      <p:grpSpPr>
        <a:xfrm>
          <a:off x="0" y="0"/>
          <a:ext cx="0" cy="0"/>
          <a:chOff x="0" y="0"/>
          <a:chExt cx="0" cy="0"/>
        </a:xfrm>
      </p:grpSpPr>
      <p:sp>
        <p:nvSpPr>
          <p:cNvPr id="19" name="Rechteck 13"/>
          <p:cNvSpPr/>
          <p:nvPr userDrawn="1"/>
        </p:nvSpPr>
        <p:spPr bwMode="auto">
          <a:xfrm>
            <a:off x="0" y="-18108"/>
            <a:ext cx="12192001" cy="6928340"/>
          </a:xfrm>
          <a:prstGeom prst="rect">
            <a:avLst/>
          </a:prstGeom>
          <a:solidFill>
            <a:schemeClr val="accent1">
              <a:lumMod val="20000"/>
              <a:lumOff val="80000"/>
            </a:schemeClr>
          </a:solidFill>
          <a:ln w="12700">
            <a:noFill/>
            <a:round/>
            <a:headEnd/>
            <a:tailEnd/>
          </a:ln>
        </p:spPr>
        <p:txBody>
          <a:bodyPr lIns="1080000" rIns="540000" rtlCol="0" anchor="ctr"/>
          <a:lstStyle/>
          <a:p>
            <a:pPr>
              <a:spcAft>
                <a:spcPts val="1200"/>
              </a:spcAft>
              <a:defRPr/>
            </a:pPr>
            <a:endParaRPr lang="de-DE" sz="1600" kern="0" dirty="0" smtClean="0">
              <a:solidFill>
                <a:prstClr val="white"/>
              </a:solidFill>
            </a:endParaRPr>
          </a:p>
        </p:txBody>
      </p:sp>
      <p:grpSp>
        <p:nvGrpSpPr>
          <p:cNvPr id="4" name="Group 3"/>
          <p:cNvGrpSpPr/>
          <p:nvPr userDrawn="1"/>
        </p:nvGrpSpPr>
        <p:grpSpPr>
          <a:xfrm>
            <a:off x="529" y="-1"/>
            <a:ext cx="12192000" cy="692333"/>
            <a:chOff x="529" y="-1"/>
            <a:chExt cx="12192000" cy="692333"/>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 y="-1"/>
              <a:ext cx="12192000" cy="692332"/>
            </a:xfrm>
            <a:prstGeom prst="rect">
              <a:avLst/>
            </a:prstGeom>
          </p:spPr>
        </p:pic>
        <p:sp>
          <p:nvSpPr>
            <p:cNvPr id="6" name="Rechteck 13"/>
            <p:cNvSpPr/>
            <p:nvPr userDrawn="1"/>
          </p:nvSpPr>
          <p:spPr bwMode="auto">
            <a:xfrm>
              <a:off x="530" y="589376"/>
              <a:ext cx="12191471" cy="102956"/>
            </a:xfrm>
            <a:prstGeom prst="rect">
              <a:avLst/>
            </a:prstGeom>
            <a:solidFill>
              <a:srgbClr val="2A79FF">
                <a:alpha val="44000"/>
              </a:srgbClr>
            </a:solidFill>
            <a:ln w="12700">
              <a:noFill/>
              <a:round/>
              <a:headEnd/>
              <a:tailEnd/>
            </a:ln>
          </p:spPr>
          <p:txBody>
            <a:bodyPr lIns="1080000" rIns="540000" rtlCol="0" anchor="ctr"/>
            <a:lstStyle/>
            <a:p>
              <a:pPr>
                <a:spcAft>
                  <a:spcPts val="1200"/>
                </a:spcAft>
                <a:defRPr/>
              </a:pPr>
              <a:endParaRPr lang="de-DE" sz="1600" kern="0" dirty="0" smtClean="0">
                <a:solidFill>
                  <a:prstClr val="white"/>
                </a:solidFill>
              </a:endParaRPr>
            </a:p>
          </p:txBody>
        </p:sp>
      </p:grpSp>
      <p:sp>
        <p:nvSpPr>
          <p:cNvPr id="7" name="Title 1"/>
          <p:cNvSpPr>
            <a:spLocks noGrp="1"/>
          </p:cNvSpPr>
          <p:nvPr>
            <p:ph type="title"/>
          </p:nvPr>
        </p:nvSpPr>
        <p:spPr>
          <a:xfrm>
            <a:off x="431801" y="-1"/>
            <a:ext cx="11329456" cy="692332"/>
          </a:xfrm>
          <a:prstGeom prst="rect">
            <a:avLst/>
          </a:prstGeom>
        </p:spPr>
        <p:txBody>
          <a:bodyPr/>
          <a:lstStyle>
            <a:lvl1pPr>
              <a:defRPr>
                <a:solidFill>
                  <a:schemeClr val="bg1"/>
                </a:solidFill>
              </a:defRPr>
            </a:lvl1pPr>
          </a:lstStyle>
          <a:p>
            <a:r>
              <a:rPr lang="en-US" smtClean="0"/>
              <a:t>Click to edit Master title style</a:t>
            </a:r>
            <a:endParaRPr lang="en-US"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6989" y="6433406"/>
            <a:ext cx="1075061" cy="236188"/>
          </a:xfrm>
          <a:prstGeom prst="rect">
            <a:avLst/>
          </a:prstGeom>
        </p:spPr>
      </p:pic>
    </p:spTree>
    <p:extLst>
      <p:ext uri="{BB962C8B-B14F-4D97-AF65-F5344CB8AC3E}">
        <p14:creationId xmlns:p14="http://schemas.microsoft.com/office/powerpoint/2010/main" val="2716574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Values section layout">
    <p:spTree>
      <p:nvGrpSpPr>
        <p:cNvPr id="1" name=""/>
        <p:cNvGrpSpPr/>
        <p:nvPr/>
      </p:nvGrpSpPr>
      <p:grpSpPr>
        <a:xfrm>
          <a:off x="0" y="0"/>
          <a:ext cx="0" cy="0"/>
          <a:chOff x="0" y="0"/>
          <a:chExt cx="0" cy="0"/>
        </a:xfrm>
      </p:grpSpPr>
      <p:sp>
        <p:nvSpPr>
          <p:cNvPr id="19" name="Rechteck 13"/>
          <p:cNvSpPr/>
          <p:nvPr userDrawn="1"/>
        </p:nvSpPr>
        <p:spPr bwMode="auto">
          <a:xfrm>
            <a:off x="0" y="-18108"/>
            <a:ext cx="12192001" cy="6928340"/>
          </a:xfrm>
          <a:prstGeom prst="rect">
            <a:avLst/>
          </a:prstGeom>
          <a:solidFill>
            <a:schemeClr val="accent1">
              <a:lumMod val="40000"/>
              <a:lumOff val="60000"/>
            </a:schemeClr>
          </a:solidFill>
          <a:ln w="12700">
            <a:noFill/>
            <a:round/>
            <a:headEnd/>
            <a:tailEnd/>
          </a:ln>
        </p:spPr>
        <p:txBody>
          <a:bodyPr lIns="1080000" rIns="540000" rtlCol="0" anchor="ctr"/>
          <a:lstStyle/>
          <a:p>
            <a:pPr>
              <a:spcAft>
                <a:spcPts val="1200"/>
              </a:spcAft>
              <a:defRPr/>
            </a:pPr>
            <a:endParaRPr lang="de-DE" sz="1600" kern="0" dirty="0" smtClean="0">
              <a:solidFill>
                <a:prstClr val="white"/>
              </a:solidFill>
            </a:endParaRPr>
          </a:p>
        </p:txBody>
      </p:sp>
      <p:grpSp>
        <p:nvGrpSpPr>
          <p:cNvPr id="4" name="Group 3"/>
          <p:cNvGrpSpPr/>
          <p:nvPr userDrawn="1"/>
        </p:nvGrpSpPr>
        <p:grpSpPr>
          <a:xfrm>
            <a:off x="529" y="-1"/>
            <a:ext cx="12192000" cy="692333"/>
            <a:chOff x="529" y="-1"/>
            <a:chExt cx="12192000" cy="692333"/>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 y="-1"/>
              <a:ext cx="12192000" cy="692332"/>
            </a:xfrm>
            <a:prstGeom prst="rect">
              <a:avLst/>
            </a:prstGeom>
          </p:spPr>
        </p:pic>
        <p:sp>
          <p:nvSpPr>
            <p:cNvPr id="6" name="Rechteck 13"/>
            <p:cNvSpPr/>
            <p:nvPr userDrawn="1"/>
          </p:nvSpPr>
          <p:spPr bwMode="auto">
            <a:xfrm>
              <a:off x="530" y="589376"/>
              <a:ext cx="12191471" cy="102956"/>
            </a:xfrm>
            <a:prstGeom prst="rect">
              <a:avLst/>
            </a:prstGeom>
            <a:solidFill>
              <a:srgbClr val="2A79FF">
                <a:alpha val="44000"/>
              </a:srgbClr>
            </a:solidFill>
            <a:ln w="12700">
              <a:noFill/>
              <a:round/>
              <a:headEnd/>
              <a:tailEnd/>
            </a:ln>
          </p:spPr>
          <p:txBody>
            <a:bodyPr lIns="1080000" rIns="540000" rtlCol="0" anchor="ctr"/>
            <a:lstStyle/>
            <a:p>
              <a:pPr>
                <a:spcAft>
                  <a:spcPts val="1200"/>
                </a:spcAft>
                <a:defRPr/>
              </a:pPr>
              <a:endParaRPr lang="de-DE" sz="1600" kern="0" dirty="0" smtClean="0">
                <a:solidFill>
                  <a:prstClr val="white"/>
                </a:solidFill>
              </a:endParaRPr>
            </a:p>
          </p:txBody>
        </p:sp>
      </p:grpSp>
      <p:sp>
        <p:nvSpPr>
          <p:cNvPr id="7" name="Title 1"/>
          <p:cNvSpPr>
            <a:spLocks noGrp="1"/>
          </p:cNvSpPr>
          <p:nvPr>
            <p:ph type="title"/>
          </p:nvPr>
        </p:nvSpPr>
        <p:spPr>
          <a:xfrm>
            <a:off x="431801" y="-1"/>
            <a:ext cx="11329456" cy="692332"/>
          </a:xfrm>
          <a:prstGeom prst="rect">
            <a:avLst/>
          </a:prstGeom>
        </p:spPr>
        <p:txBody>
          <a:bodyPr/>
          <a:lstStyle>
            <a:lvl1pPr>
              <a:defRPr>
                <a:solidFill>
                  <a:schemeClr val="bg1"/>
                </a:solidFill>
              </a:defRPr>
            </a:lvl1pPr>
          </a:lstStyle>
          <a:p>
            <a:r>
              <a:rPr lang="en-US" smtClean="0"/>
              <a:t>Click to edit Master title style</a:t>
            </a:r>
            <a:endParaRPr lang="en-US"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6989" y="6433406"/>
            <a:ext cx="1075061" cy="236188"/>
          </a:xfrm>
          <a:prstGeom prst="rect">
            <a:avLst/>
          </a:prstGeom>
        </p:spPr>
      </p:pic>
    </p:spTree>
    <p:extLst>
      <p:ext uri="{BB962C8B-B14F-4D97-AF65-F5344CB8AC3E}">
        <p14:creationId xmlns:p14="http://schemas.microsoft.com/office/powerpoint/2010/main" val="594329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5430621-5855-47FF-809C-3044275FDD94}" type="datetimeFigureOut">
              <a:rPr lang="en-US" smtClean="0"/>
              <a:t>10/20/2015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580A9C-85D0-4D7D-9F45-32553F649485}" type="slidenum">
              <a:rPr lang="en-US" smtClean="0"/>
              <a:t>‹#›</a:t>
            </a:fld>
            <a:endParaRPr lang="en-US"/>
          </a:p>
        </p:txBody>
      </p:sp>
      <p:grpSp>
        <p:nvGrpSpPr>
          <p:cNvPr id="7" name="Group 6"/>
          <p:cNvGrpSpPr/>
          <p:nvPr userDrawn="1"/>
        </p:nvGrpSpPr>
        <p:grpSpPr>
          <a:xfrm>
            <a:off x="529" y="-1"/>
            <a:ext cx="12192000" cy="692333"/>
            <a:chOff x="529" y="-1"/>
            <a:chExt cx="12192000" cy="692333"/>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 y="-1"/>
              <a:ext cx="12192000" cy="692332"/>
            </a:xfrm>
            <a:prstGeom prst="rect">
              <a:avLst/>
            </a:prstGeom>
          </p:spPr>
        </p:pic>
        <p:sp>
          <p:nvSpPr>
            <p:cNvPr id="9" name="Rechteck 13"/>
            <p:cNvSpPr/>
            <p:nvPr userDrawn="1"/>
          </p:nvSpPr>
          <p:spPr bwMode="auto">
            <a:xfrm>
              <a:off x="530" y="589376"/>
              <a:ext cx="12191471" cy="102956"/>
            </a:xfrm>
            <a:prstGeom prst="rect">
              <a:avLst/>
            </a:prstGeom>
            <a:solidFill>
              <a:srgbClr val="2A79FF">
                <a:alpha val="44000"/>
              </a:srgbClr>
            </a:solidFill>
            <a:ln w="12700">
              <a:noFill/>
              <a:round/>
              <a:headEnd/>
              <a:tailEnd/>
            </a:ln>
          </p:spPr>
          <p:txBody>
            <a:bodyPr lIns="1080000" rIns="540000" rtlCol="0" anchor="ctr"/>
            <a:lstStyle/>
            <a:p>
              <a:pPr>
                <a:spcAft>
                  <a:spcPts val="1200"/>
                </a:spcAft>
                <a:defRPr/>
              </a:pPr>
              <a:endParaRPr lang="de-DE" sz="1600" kern="0" dirty="0" smtClean="0">
                <a:solidFill>
                  <a:prstClr val="white"/>
                </a:solidFill>
              </a:endParaRPr>
            </a:p>
          </p:txBody>
        </p:sp>
      </p:grpSp>
      <p:sp>
        <p:nvSpPr>
          <p:cNvPr id="10" name="Title 1"/>
          <p:cNvSpPr>
            <a:spLocks noGrp="1"/>
          </p:cNvSpPr>
          <p:nvPr>
            <p:ph type="title"/>
          </p:nvPr>
        </p:nvSpPr>
        <p:spPr>
          <a:xfrm>
            <a:off x="431801" y="-1"/>
            <a:ext cx="11329456" cy="692332"/>
          </a:xfrm>
          <a:prstGeom prst="rect">
            <a:avLst/>
          </a:prstGeom>
        </p:spPr>
        <p:txBody>
          <a:bodyPr/>
          <a:lstStyle>
            <a:lvl1pPr>
              <a:defRPr>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41496957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Values section layout">
    <p:spTree>
      <p:nvGrpSpPr>
        <p:cNvPr id="1" name=""/>
        <p:cNvGrpSpPr/>
        <p:nvPr/>
      </p:nvGrpSpPr>
      <p:grpSpPr>
        <a:xfrm>
          <a:off x="0" y="0"/>
          <a:ext cx="0" cy="0"/>
          <a:chOff x="0" y="0"/>
          <a:chExt cx="0" cy="0"/>
        </a:xfrm>
      </p:grpSpPr>
      <p:sp>
        <p:nvSpPr>
          <p:cNvPr id="19" name="Rechteck 13"/>
          <p:cNvSpPr/>
          <p:nvPr userDrawn="1"/>
        </p:nvSpPr>
        <p:spPr bwMode="auto">
          <a:xfrm>
            <a:off x="0" y="-18108"/>
            <a:ext cx="12192001" cy="6928340"/>
          </a:xfrm>
          <a:prstGeom prst="rect">
            <a:avLst/>
          </a:prstGeom>
          <a:solidFill>
            <a:schemeClr val="accent1">
              <a:lumMod val="60000"/>
              <a:lumOff val="40000"/>
            </a:schemeClr>
          </a:solidFill>
          <a:ln w="12700">
            <a:noFill/>
            <a:round/>
            <a:headEnd/>
            <a:tailEnd/>
          </a:ln>
        </p:spPr>
        <p:txBody>
          <a:bodyPr lIns="1080000" rIns="540000" rtlCol="0" anchor="ctr"/>
          <a:lstStyle/>
          <a:p>
            <a:pPr>
              <a:spcAft>
                <a:spcPts val="1200"/>
              </a:spcAft>
              <a:defRPr/>
            </a:pPr>
            <a:endParaRPr lang="de-DE" sz="1600" kern="0" dirty="0" smtClean="0">
              <a:solidFill>
                <a:prstClr val="white"/>
              </a:solidFill>
            </a:endParaRPr>
          </a:p>
        </p:txBody>
      </p:sp>
      <p:grpSp>
        <p:nvGrpSpPr>
          <p:cNvPr id="4" name="Group 3"/>
          <p:cNvGrpSpPr/>
          <p:nvPr userDrawn="1"/>
        </p:nvGrpSpPr>
        <p:grpSpPr>
          <a:xfrm>
            <a:off x="529" y="-1"/>
            <a:ext cx="12192000" cy="692333"/>
            <a:chOff x="529" y="-1"/>
            <a:chExt cx="12192000" cy="692333"/>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 y="-1"/>
              <a:ext cx="12192000" cy="692332"/>
            </a:xfrm>
            <a:prstGeom prst="rect">
              <a:avLst/>
            </a:prstGeom>
          </p:spPr>
        </p:pic>
        <p:sp>
          <p:nvSpPr>
            <p:cNvPr id="6" name="Rechteck 13"/>
            <p:cNvSpPr/>
            <p:nvPr userDrawn="1"/>
          </p:nvSpPr>
          <p:spPr bwMode="auto">
            <a:xfrm>
              <a:off x="530" y="589376"/>
              <a:ext cx="12191471" cy="102956"/>
            </a:xfrm>
            <a:prstGeom prst="rect">
              <a:avLst/>
            </a:prstGeom>
            <a:solidFill>
              <a:srgbClr val="2A79FF">
                <a:alpha val="44000"/>
              </a:srgbClr>
            </a:solidFill>
            <a:ln w="12700">
              <a:noFill/>
              <a:round/>
              <a:headEnd/>
              <a:tailEnd/>
            </a:ln>
          </p:spPr>
          <p:txBody>
            <a:bodyPr lIns="1080000" rIns="540000" rtlCol="0" anchor="ctr"/>
            <a:lstStyle/>
            <a:p>
              <a:pPr>
                <a:spcAft>
                  <a:spcPts val="1200"/>
                </a:spcAft>
                <a:defRPr/>
              </a:pPr>
              <a:endParaRPr lang="de-DE" sz="1600" kern="0" dirty="0" smtClean="0">
                <a:solidFill>
                  <a:prstClr val="white"/>
                </a:solidFill>
              </a:endParaRPr>
            </a:p>
          </p:txBody>
        </p:sp>
      </p:grpSp>
      <p:sp>
        <p:nvSpPr>
          <p:cNvPr id="7" name="Title 1"/>
          <p:cNvSpPr>
            <a:spLocks noGrp="1"/>
          </p:cNvSpPr>
          <p:nvPr>
            <p:ph type="title"/>
          </p:nvPr>
        </p:nvSpPr>
        <p:spPr>
          <a:xfrm>
            <a:off x="431801" y="-1"/>
            <a:ext cx="11329456" cy="692332"/>
          </a:xfrm>
          <a:prstGeom prst="rect">
            <a:avLst/>
          </a:prstGeom>
        </p:spPr>
        <p:txBody>
          <a:bodyPr/>
          <a:lstStyle>
            <a:lvl1pPr>
              <a:defRPr>
                <a:solidFill>
                  <a:schemeClr val="bg1"/>
                </a:solidFill>
              </a:defRPr>
            </a:lvl1pPr>
          </a:lstStyle>
          <a:p>
            <a:r>
              <a:rPr lang="en-US" smtClean="0"/>
              <a:t>Click to edit Master title style</a:t>
            </a:r>
            <a:endParaRPr lang="en-US"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6989" y="6433406"/>
            <a:ext cx="1075061" cy="236188"/>
          </a:xfrm>
          <a:prstGeom prst="rect">
            <a:avLst/>
          </a:prstGeom>
        </p:spPr>
      </p:pic>
    </p:spTree>
    <p:extLst>
      <p:ext uri="{BB962C8B-B14F-4D97-AF65-F5344CB8AC3E}">
        <p14:creationId xmlns:p14="http://schemas.microsoft.com/office/powerpoint/2010/main" val="4089092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Values section layout">
    <p:spTree>
      <p:nvGrpSpPr>
        <p:cNvPr id="1" name=""/>
        <p:cNvGrpSpPr/>
        <p:nvPr/>
      </p:nvGrpSpPr>
      <p:grpSpPr>
        <a:xfrm>
          <a:off x="0" y="0"/>
          <a:ext cx="0" cy="0"/>
          <a:chOff x="0" y="0"/>
          <a:chExt cx="0" cy="0"/>
        </a:xfrm>
      </p:grpSpPr>
      <p:sp>
        <p:nvSpPr>
          <p:cNvPr id="19" name="Rechteck 13"/>
          <p:cNvSpPr/>
          <p:nvPr userDrawn="1"/>
        </p:nvSpPr>
        <p:spPr bwMode="auto">
          <a:xfrm>
            <a:off x="0" y="-18108"/>
            <a:ext cx="12192001" cy="6928340"/>
          </a:xfrm>
          <a:prstGeom prst="rect">
            <a:avLst/>
          </a:prstGeom>
          <a:solidFill>
            <a:srgbClr val="5497D4"/>
          </a:solidFill>
          <a:ln w="12700">
            <a:noFill/>
            <a:round/>
            <a:headEnd/>
            <a:tailEnd/>
          </a:ln>
        </p:spPr>
        <p:txBody>
          <a:bodyPr lIns="1080000" rIns="540000" rtlCol="0" anchor="ctr"/>
          <a:lstStyle/>
          <a:p>
            <a:pPr>
              <a:spcAft>
                <a:spcPts val="1200"/>
              </a:spcAft>
              <a:defRPr/>
            </a:pPr>
            <a:endParaRPr lang="de-DE" sz="1600" kern="0" dirty="0" smtClean="0">
              <a:solidFill>
                <a:prstClr val="white"/>
              </a:soli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6176" y="6409091"/>
            <a:ext cx="1217873" cy="299273"/>
          </a:xfrm>
          <a:prstGeom prst="rect">
            <a:avLst/>
          </a:prstGeom>
        </p:spPr>
      </p:pic>
      <p:grpSp>
        <p:nvGrpSpPr>
          <p:cNvPr id="4" name="Group 3"/>
          <p:cNvGrpSpPr/>
          <p:nvPr userDrawn="1"/>
        </p:nvGrpSpPr>
        <p:grpSpPr>
          <a:xfrm>
            <a:off x="529" y="-1"/>
            <a:ext cx="12192000" cy="692333"/>
            <a:chOff x="529" y="-1"/>
            <a:chExt cx="12192000" cy="692333"/>
          </a:xfrm>
        </p:grpSpPr>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9" y="-1"/>
              <a:ext cx="12192000" cy="692332"/>
            </a:xfrm>
            <a:prstGeom prst="rect">
              <a:avLst/>
            </a:prstGeom>
          </p:spPr>
        </p:pic>
        <p:sp>
          <p:nvSpPr>
            <p:cNvPr id="6" name="Rechteck 13"/>
            <p:cNvSpPr/>
            <p:nvPr userDrawn="1"/>
          </p:nvSpPr>
          <p:spPr bwMode="auto">
            <a:xfrm>
              <a:off x="530" y="589376"/>
              <a:ext cx="12191471" cy="102956"/>
            </a:xfrm>
            <a:prstGeom prst="rect">
              <a:avLst/>
            </a:prstGeom>
            <a:solidFill>
              <a:srgbClr val="2A79FF">
                <a:alpha val="44000"/>
              </a:srgbClr>
            </a:solidFill>
            <a:ln w="12700">
              <a:noFill/>
              <a:round/>
              <a:headEnd/>
              <a:tailEnd/>
            </a:ln>
          </p:spPr>
          <p:txBody>
            <a:bodyPr lIns="1080000" rIns="540000" rtlCol="0" anchor="ctr"/>
            <a:lstStyle/>
            <a:p>
              <a:pPr>
                <a:spcAft>
                  <a:spcPts val="1200"/>
                </a:spcAft>
                <a:defRPr/>
              </a:pPr>
              <a:endParaRPr lang="de-DE" sz="1600" kern="0" dirty="0" smtClean="0">
                <a:solidFill>
                  <a:prstClr val="white"/>
                </a:solidFill>
              </a:endParaRPr>
            </a:p>
          </p:txBody>
        </p:sp>
      </p:grpSp>
      <p:sp>
        <p:nvSpPr>
          <p:cNvPr id="7" name="Title 1"/>
          <p:cNvSpPr>
            <a:spLocks noGrp="1"/>
          </p:cNvSpPr>
          <p:nvPr>
            <p:ph type="title"/>
          </p:nvPr>
        </p:nvSpPr>
        <p:spPr>
          <a:xfrm>
            <a:off x="431801" y="-1"/>
            <a:ext cx="11329456" cy="692332"/>
          </a:xfrm>
          <a:prstGeom prst="rect">
            <a:avLst/>
          </a:prstGeom>
        </p:spPr>
        <p:txBody>
          <a:bodyPr/>
          <a:lstStyle>
            <a:lvl1pPr>
              <a:defRPr>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4091529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Values section layout">
    <p:spTree>
      <p:nvGrpSpPr>
        <p:cNvPr id="1" name=""/>
        <p:cNvGrpSpPr/>
        <p:nvPr/>
      </p:nvGrpSpPr>
      <p:grpSpPr>
        <a:xfrm>
          <a:off x="0" y="0"/>
          <a:ext cx="0" cy="0"/>
          <a:chOff x="0" y="0"/>
          <a:chExt cx="0" cy="0"/>
        </a:xfrm>
      </p:grpSpPr>
      <p:sp>
        <p:nvSpPr>
          <p:cNvPr id="19" name="Rechteck 13"/>
          <p:cNvSpPr/>
          <p:nvPr userDrawn="1"/>
        </p:nvSpPr>
        <p:spPr bwMode="auto">
          <a:xfrm>
            <a:off x="0" y="-18108"/>
            <a:ext cx="12192001" cy="6928340"/>
          </a:xfrm>
          <a:prstGeom prst="rect">
            <a:avLst/>
          </a:prstGeom>
          <a:solidFill>
            <a:schemeClr val="accent1">
              <a:lumMod val="50000"/>
            </a:schemeClr>
          </a:solidFill>
          <a:ln w="12700">
            <a:noFill/>
            <a:round/>
            <a:headEnd/>
            <a:tailEnd/>
          </a:ln>
        </p:spPr>
        <p:txBody>
          <a:bodyPr lIns="1080000" rIns="540000" rtlCol="0" anchor="ctr"/>
          <a:lstStyle/>
          <a:p>
            <a:pPr>
              <a:spcAft>
                <a:spcPts val="1200"/>
              </a:spcAft>
              <a:defRPr/>
            </a:pPr>
            <a:endParaRPr lang="de-DE" sz="1600" kern="0" dirty="0" smtClean="0">
              <a:solidFill>
                <a:prstClr val="white"/>
              </a:soli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6176" y="6409091"/>
            <a:ext cx="1217873" cy="299273"/>
          </a:xfrm>
          <a:prstGeom prst="rect">
            <a:avLst/>
          </a:prstGeom>
        </p:spPr>
      </p:pic>
      <p:grpSp>
        <p:nvGrpSpPr>
          <p:cNvPr id="4" name="Group 3"/>
          <p:cNvGrpSpPr/>
          <p:nvPr userDrawn="1"/>
        </p:nvGrpSpPr>
        <p:grpSpPr>
          <a:xfrm>
            <a:off x="529" y="-1"/>
            <a:ext cx="12192000" cy="692333"/>
            <a:chOff x="529" y="-1"/>
            <a:chExt cx="12192000" cy="692333"/>
          </a:xfrm>
        </p:grpSpPr>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9" y="-1"/>
              <a:ext cx="12192000" cy="692332"/>
            </a:xfrm>
            <a:prstGeom prst="rect">
              <a:avLst/>
            </a:prstGeom>
          </p:spPr>
        </p:pic>
        <p:sp>
          <p:nvSpPr>
            <p:cNvPr id="6" name="Rechteck 13"/>
            <p:cNvSpPr/>
            <p:nvPr userDrawn="1"/>
          </p:nvSpPr>
          <p:spPr bwMode="auto">
            <a:xfrm>
              <a:off x="530" y="589376"/>
              <a:ext cx="12191471" cy="102956"/>
            </a:xfrm>
            <a:prstGeom prst="rect">
              <a:avLst/>
            </a:prstGeom>
            <a:solidFill>
              <a:srgbClr val="2A79FF">
                <a:alpha val="44000"/>
              </a:srgbClr>
            </a:solidFill>
            <a:ln w="12700">
              <a:noFill/>
              <a:round/>
              <a:headEnd/>
              <a:tailEnd/>
            </a:ln>
          </p:spPr>
          <p:txBody>
            <a:bodyPr lIns="1080000" rIns="540000" rtlCol="0" anchor="ctr"/>
            <a:lstStyle/>
            <a:p>
              <a:pPr>
                <a:spcAft>
                  <a:spcPts val="1200"/>
                </a:spcAft>
                <a:defRPr/>
              </a:pPr>
              <a:endParaRPr lang="de-DE" sz="1600" kern="0" dirty="0" smtClean="0">
                <a:solidFill>
                  <a:prstClr val="white"/>
                </a:solidFill>
              </a:endParaRPr>
            </a:p>
          </p:txBody>
        </p:sp>
      </p:grpSp>
      <p:sp>
        <p:nvSpPr>
          <p:cNvPr id="7" name="Title 1"/>
          <p:cNvSpPr>
            <a:spLocks noGrp="1"/>
          </p:cNvSpPr>
          <p:nvPr>
            <p:ph type="title"/>
          </p:nvPr>
        </p:nvSpPr>
        <p:spPr>
          <a:xfrm>
            <a:off x="431801" y="-1"/>
            <a:ext cx="11329456" cy="692332"/>
          </a:xfrm>
          <a:prstGeom prst="rect">
            <a:avLst/>
          </a:prstGeom>
        </p:spPr>
        <p:txBody>
          <a:bodyPr/>
          <a:lstStyle>
            <a:lvl1pPr>
              <a:defRPr>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487514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alues layou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Rechteck 13"/>
          <p:cNvSpPr/>
          <p:nvPr userDrawn="1"/>
        </p:nvSpPr>
        <p:spPr bwMode="auto">
          <a:xfrm>
            <a:off x="0" y="2180493"/>
            <a:ext cx="12192000" cy="2497015"/>
          </a:xfrm>
          <a:prstGeom prst="rect">
            <a:avLst/>
          </a:prstGeom>
          <a:solidFill>
            <a:srgbClr val="2A79FF">
              <a:alpha val="80000"/>
            </a:srgbClr>
          </a:solidFill>
          <a:ln w="12700">
            <a:noFill/>
            <a:round/>
            <a:headEnd/>
            <a:tailEnd/>
          </a:ln>
        </p:spPr>
        <p:txBody>
          <a:bodyPr lIns="1080000" rIns="540000" rtlCol="0" anchor="ctr"/>
          <a:lstStyle/>
          <a:p>
            <a:pPr>
              <a:spcAft>
                <a:spcPts val="1200"/>
              </a:spcAft>
              <a:defRPr/>
            </a:pPr>
            <a:endParaRPr lang="de-DE" sz="1600" kern="0" dirty="0" smtClean="0">
              <a:solidFill>
                <a:prstClr val="white"/>
              </a:solidFill>
            </a:endParaRPr>
          </a:p>
        </p:txBody>
      </p:sp>
      <p:sp>
        <p:nvSpPr>
          <p:cNvPr id="11" name="Text Placeholder 5"/>
          <p:cNvSpPr>
            <a:spLocks noGrp="1"/>
          </p:cNvSpPr>
          <p:nvPr>
            <p:ph type="body" sz="quarter" idx="10"/>
          </p:nvPr>
        </p:nvSpPr>
        <p:spPr>
          <a:xfrm>
            <a:off x="1110647" y="2980119"/>
            <a:ext cx="6863600" cy="1513612"/>
          </a:xfrm>
          <a:prstGeom prst="rect">
            <a:avLst/>
          </a:prstGeom>
        </p:spPr>
        <p:txBody>
          <a:bodyPr>
            <a:normAutofit/>
          </a:bodyPr>
          <a:lstStyle>
            <a:lvl1pPr marL="0" indent="0">
              <a:buNone/>
              <a:defRPr sz="5400">
                <a:solidFill>
                  <a:schemeClr val="bg1"/>
                </a:solidFill>
                <a:latin typeface="Segoe UI Light" panose="020B0502040204020203" pitchFamily="34" charset="0"/>
                <a:cs typeface="Segoe UI Light" panose="020B0502040204020203" pitchFamily="34" charset="0"/>
              </a:defRPr>
            </a:lvl1pPr>
            <a:lvl2pPr>
              <a:defRPr>
                <a:solidFill>
                  <a:schemeClr val="bg2">
                    <a:lumMod val="25000"/>
                  </a:schemeClr>
                </a:solidFill>
                <a:latin typeface="Segoe UI" panose="020B0502040204020203" pitchFamily="34" charset="0"/>
                <a:cs typeface="Segoe UI" panose="020B0502040204020203" pitchFamily="34" charset="0"/>
              </a:defRPr>
            </a:lvl2pPr>
            <a:lvl3pPr>
              <a:defRPr>
                <a:solidFill>
                  <a:schemeClr val="bg2">
                    <a:lumMod val="25000"/>
                  </a:schemeClr>
                </a:solidFill>
                <a:latin typeface="Segoe UI" panose="020B0502040204020203" pitchFamily="34" charset="0"/>
                <a:cs typeface="Segoe UI" panose="020B0502040204020203" pitchFamily="34" charset="0"/>
              </a:defRPr>
            </a:lvl3pPr>
            <a:lvl4pPr>
              <a:defRPr>
                <a:solidFill>
                  <a:schemeClr val="bg2">
                    <a:lumMod val="25000"/>
                  </a:schemeClr>
                </a:solidFill>
                <a:latin typeface="Segoe UI" panose="020B0502040204020203" pitchFamily="34" charset="0"/>
                <a:cs typeface="Segoe UI" panose="020B0502040204020203" pitchFamily="34" charset="0"/>
              </a:defRPr>
            </a:lvl4pPr>
            <a:lvl5pPr>
              <a:defRPr>
                <a:solidFill>
                  <a:schemeClr val="bg2">
                    <a:lumMod val="25000"/>
                  </a:schemeClr>
                </a:solidFill>
                <a:latin typeface="Segoe UI" panose="020B0502040204020203" pitchFamily="34" charset="0"/>
                <a:cs typeface="Segoe UI" panose="020B0502040204020203" pitchFamily="34" charset="0"/>
              </a:defRPr>
            </a:lvl5pPr>
          </a:lstStyle>
          <a:p>
            <a:pPr lvl="0"/>
            <a:r>
              <a:rPr lang="en-US" smtClean="0"/>
              <a:t>Click to edit Master text styles</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54432" y="192858"/>
            <a:ext cx="1415560" cy="310994"/>
          </a:xfrm>
          <a:prstGeom prst="rect">
            <a:avLst/>
          </a:prstGeom>
        </p:spPr>
      </p:pic>
    </p:spTree>
    <p:extLst>
      <p:ext uri="{BB962C8B-B14F-4D97-AF65-F5344CB8AC3E}">
        <p14:creationId xmlns:p14="http://schemas.microsoft.com/office/powerpoint/2010/main" val="3873150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Resume or Heavy text layout">
    <p:spTree>
      <p:nvGrpSpPr>
        <p:cNvPr id="1" name=""/>
        <p:cNvGrpSpPr/>
        <p:nvPr/>
      </p:nvGrpSpPr>
      <p:grpSpPr>
        <a:xfrm>
          <a:off x="0" y="0"/>
          <a:ext cx="0" cy="0"/>
          <a:chOff x="0" y="0"/>
          <a:chExt cx="0" cy="0"/>
        </a:xfrm>
      </p:grpSpPr>
      <p:sp>
        <p:nvSpPr>
          <p:cNvPr id="2" name="Title 1"/>
          <p:cNvSpPr>
            <a:spLocks noGrp="1"/>
          </p:cNvSpPr>
          <p:nvPr>
            <p:ph type="title"/>
          </p:nvPr>
        </p:nvSpPr>
        <p:spPr>
          <a:xfrm>
            <a:off x="489857" y="-1"/>
            <a:ext cx="11329456" cy="1090810"/>
          </a:xfrm>
          <a:prstGeom prst="rect">
            <a:avLst/>
          </a:prstGeom>
        </p:spPr>
        <p:txBody>
          <a:bodyPr/>
          <a:lstStyle/>
          <a:p>
            <a:r>
              <a:rPr lang="en-US" smtClean="0"/>
              <a:t>Click to edit Master title style</a:t>
            </a:r>
            <a:endParaRPr lang="en-US"/>
          </a:p>
        </p:txBody>
      </p:sp>
      <p:sp>
        <p:nvSpPr>
          <p:cNvPr id="4" name="Textplatzhalter 2"/>
          <p:cNvSpPr>
            <a:spLocks noGrp="1"/>
          </p:cNvSpPr>
          <p:nvPr>
            <p:ph type="body" sz="quarter" idx="4294967295"/>
          </p:nvPr>
        </p:nvSpPr>
        <p:spPr>
          <a:xfrm>
            <a:off x="509208" y="854994"/>
            <a:ext cx="11328400" cy="336244"/>
          </a:xfrm>
          <a:prstGeom prst="rect">
            <a:avLst/>
          </a:prstGeom>
        </p:spPr>
        <p:txBody>
          <a:bodyPr/>
          <a:lstStyle>
            <a:lvl1pPr marL="0" indent="0">
              <a:buNone/>
              <a:defRPr/>
            </a:lvl1pPr>
          </a:lstStyle>
          <a:p>
            <a:pPr lvl="0"/>
            <a:r>
              <a:rPr lang="en-US" smtClean="0"/>
              <a:t>Click to edit Master text styles</a:t>
            </a:r>
          </a:p>
        </p:txBody>
      </p:sp>
      <p:sp>
        <p:nvSpPr>
          <p:cNvPr id="5" name="Content Placeholder 5"/>
          <p:cNvSpPr>
            <a:spLocks noGrp="1"/>
          </p:cNvSpPr>
          <p:nvPr>
            <p:ph sz="quarter" idx="4294967295" hasCustomPrompt="1"/>
          </p:nvPr>
        </p:nvSpPr>
        <p:spPr>
          <a:xfrm>
            <a:off x="487680" y="1458070"/>
            <a:ext cx="11272520" cy="5542030"/>
          </a:xfrm>
          <a:prstGeom prst="rect">
            <a:avLst/>
          </a:prstGeom>
        </p:spPr>
        <p:txBody>
          <a:bodyPr wrap="square" lIns="0" rIns="91440" numCol="2" spcCol="365760">
            <a:spAutoFit/>
          </a:bodyPr>
          <a:lstStyle>
            <a:lvl1pPr marL="0" indent="0">
              <a:lnSpc>
                <a:spcPct val="170000"/>
              </a:lnSpc>
              <a:buNone/>
              <a:defRPr/>
            </a:lvl1pPr>
          </a:lstStyle>
          <a:p>
            <a:pPr marL="0" indent="0">
              <a:lnSpc>
                <a:spcPct val="170000"/>
              </a:lnSpc>
              <a:buNone/>
            </a:pPr>
            <a:r>
              <a:rPr lang="en-US" sz="1200" dirty="0">
                <a:solidFill>
                  <a:schemeClr val="tx1">
                    <a:lumMod val="65000"/>
                    <a:lumOff val="35000"/>
                  </a:schemeClr>
                </a:solidFill>
                <a:latin typeface="+mn-lt"/>
              </a:rPr>
              <a:t>Lorem ipsum dolor sit amet, consectetur adipiscing elit. Donec iaculis sem id est varius consequat. Nulla in egestas sem. Mauris orci diam, aliquam vel sem eu, faucibus </a:t>
            </a:r>
            <a:r>
              <a:rPr lang="en-US" sz="1200" dirty="0" smtClean="0">
                <a:solidFill>
                  <a:schemeClr val="tx1">
                    <a:lumMod val="65000"/>
                    <a:lumOff val="35000"/>
                  </a:schemeClr>
                </a:solidFill>
                <a:latin typeface="+mn-lt"/>
              </a:rPr>
              <a:t>nisi</a:t>
            </a:r>
            <a:r>
              <a:rPr lang="en-US" sz="1200" dirty="0">
                <a:solidFill>
                  <a:schemeClr val="tx1">
                    <a:lumMod val="65000"/>
                    <a:lumOff val="35000"/>
                  </a:schemeClr>
                </a:solidFill>
                <a:latin typeface="+mn-lt"/>
              </a:rPr>
              <a:t>. Donec porttitor est rhoncus lorem finibus, eu commodo ligula ultrices. Quisque mi magna, molestie eget lobortis nec, tincidunt vitae orci. Ut nec hendrerit odio. Aenean imperdiet accumsan orci vel porta. </a:t>
            </a:r>
            <a:endParaRPr lang="en-US" sz="1200" dirty="0" smtClean="0">
              <a:solidFill>
                <a:schemeClr val="tx1">
                  <a:lumMod val="65000"/>
                  <a:lumOff val="35000"/>
                </a:schemeClr>
              </a:solidFill>
              <a:latin typeface="+mn-lt"/>
            </a:endParaRPr>
          </a:p>
          <a:p>
            <a:pPr marL="0" indent="0">
              <a:lnSpc>
                <a:spcPct val="170000"/>
              </a:lnSpc>
              <a:buNone/>
            </a:pPr>
            <a:r>
              <a:rPr lang="en-US" sz="1200" dirty="0" smtClean="0">
                <a:solidFill>
                  <a:schemeClr val="tx1">
                    <a:lumMod val="65000"/>
                    <a:lumOff val="35000"/>
                  </a:schemeClr>
                </a:solidFill>
                <a:latin typeface="+mn-lt"/>
              </a:rPr>
              <a:t>Nam </a:t>
            </a:r>
            <a:r>
              <a:rPr lang="en-US" sz="1200" dirty="0">
                <a:solidFill>
                  <a:schemeClr val="tx1">
                    <a:lumMod val="65000"/>
                    <a:lumOff val="35000"/>
                  </a:schemeClr>
                </a:solidFill>
                <a:latin typeface="+mn-lt"/>
              </a:rPr>
              <a:t>bibendum a diam a hendrerit. Curabitur finibus eros sit amet varius luctus. Pellentesque turpis nisl, dapibus non euismod et, pulvinar eu augue. Sed mollis, lectus ut elementum iaculis, turpis eros viverra orci, nec posuere ante risus eget </a:t>
            </a:r>
            <a:r>
              <a:rPr lang="en-US" sz="1200" dirty="0" smtClean="0">
                <a:solidFill>
                  <a:schemeClr val="tx1">
                    <a:lumMod val="65000"/>
                    <a:lumOff val="35000"/>
                  </a:schemeClr>
                </a:solidFill>
                <a:latin typeface="+mn-lt"/>
              </a:rPr>
              <a:t>elit.</a:t>
            </a:r>
          </a:p>
          <a:p>
            <a:pPr marL="0" indent="0">
              <a:lnSpc>
                <a:spcPct val="170000"/>
              </a:lnSpc>
              <a:buNone/>
            </a:pPr>
            <a:endParaRPr lang="en-US" sz="1200" dirty="0" smtClean="0">
              <a:solidFill>
                <a:schemeClr val="tx1">
                  <a:lumMod val="65000"/>
                  <a:lumOff val="35000"/>
                </a:schemeClr>
              </a:solidFill>
              <a:latin typeface="+mn-lt"/>
            </a:endParaRPr>
          </a:p>
          <a:p>
            <a:pPr marL="0" indent="0">
              <a:lnSpc>
                <a:spcPct val="170000"/>
              </a:lnSpc>
              <a:buNone/>
            </a:pPr>
            <a:r>
              <a:rPr lang="en-US" sz="1200" dirty="0" smtClean="0">
                <a:solidFill>
                  <a:schemeClr val="tx1">
                    <a:lumMod val="65000"/>
                    <a:lumOff val="35000"/>
                  </a:schemeClr>
                </a:solidFill>
                <a:latin typeface="+mn-lt"/>
              </a:rPr>
              <a:t>Aliquam </a:t>
            </a:r>
            <a:r>
              <a:rPr lang="en-US" sz="1200" dirty="0">
                <a:solidFill>
                  <a:schemeClr val="tx1">
                    <a:lumMod val="65000"/>
                    <a:lumOff val="35000"/>
                  </a:schemeClr>
                </a:solidFill>
                <a:latin typeface="+mn-lt"/>
              </a:rPr>
              <a:t>non commodo magna, vel hendrerit nunc. Nulla ac pellentesque lorem, non rhoncus erat. Sed maximus </a:t>
            </a:r>
            <a:r>
              <a:rPr lang="en-US" sz="1200" dirty="0" smtClean="0">
                <a:solidFill>
                  <a:schemeClr val="tx1">
                    <a:lumMod val="65000"/>
                    <a:lumOff val="35000"/>
                  </a:schemeClr>
                </a:solidFill>
                <a:latin typeface="+mn-lt"/>
              </a:rPr>
              <a:t>massa </a:t>
            </a:r>
            <a:r>
              <a:rPr lang="en-US" sz="1200" dirty="0">
                <a:solidFill>
                  <a:schemeClr val="tx1">
                    <a:lumMod val="65000"/>
                    <a:lumOff val="35000"/>
                  </a:schemeClr>
                </a:solidFill>
                <a:latin typeface="+mn-lt"/>
              </a:rPr>
              <a:t>quis porttitor. Integer ut gravida ligula, at commodo purus. Aliquam nec leo tristique, commodo augue quis, tincidunt eros</a:t>
            </a:r>
            <a:r>
              <a:rPr lang="en-US" sz="1200" dirty="0" smtClean="0">
                <a:solidFill>
                  <a:schemeClr val="tx1">
                    <a:lumMod val="65000"/>
                    <a:lumOff val="35000"/>
                  </a:schemeClr>
                </a:solidFill>
                <a:latin typeface="+mn-lt"/>
              </a:rPr>
              <a:t>. </a:t>
            </a:r>
          </a:p>
          <a:p>
            <a:pPr marL="0" indent="0">
              <a:lnSpc>
                <a:spcPct val="170000"/>
              </a:lnSpc>
              <a:buNone/>
            </a:pPr>
            <a:endParaRPr lang="en-US" sz="1200" dirty="0" smtClean="0">
              <a:solidFill>
                <a:schemeClr val="tx1">
                  <a:lumMod val="65000"/>
                  <a:lumOff val="35000"/>
                </a:schemeClr>
              </a:solidFill>
              <a:latin typeface="+mn-lt"/>
            </a:endParaRPr>
          </a:p>
          <a:p>
            <a:pPr marL="0" indent="0">
              <a:lnSpc>
                <a:spcPct val="170000"/>
              </a:lnSpc>
              <a:buNone/>
            </a:pPr>
            <a:endParaRPr lang="en-US" sz="1200" dirty="0" smtClean="0">
              <a:solidFill>
                <a:schemeClr val="tx1">
                  <a:lumMod val="65000"/>
                  <a:lumOff val="35000"/>
                </a:schemeClr>
              </a:solidFill>
              <a:latin typeface="+mn-lt"/>
            </a:endParaRPr>
          </a:p>
          <a:p>
            <a:pPr marL="0" indent="0">
              <a:lnSpc>
                <a:spcPct val="170000"/>
              </a:lnSpc>
              <a:buNone/>
            </a:pPr>
            <a:r>
              <a:rPr lang="en-US" sz="1200" dirty="0" smtClean="0">
                <a:solidFill>
                  <a:schemeClr val="tx1">
                    <a:lumMod val="65000"/>
                    <a:lumOff val="35000"/>
                  </a:schemeClr>
                </a:solidFill>
                <a:latin typeface="+mn-lt"/>
              </a:rPr>
              <a:t>Vestibulum </a:t>
            </a:r>
            <a:r>
              <a:rPr lang="en-US" sz="1200" dirty="0">
                <a:solidFill>
                  <a:schemeClr val="tx1">
                    <a:lumMod val="65000"/>
                    <a:lumOff val="35000"/>
                  </a:schemeClr>
                </a:solidFill>
                <a:latin typeface="+mn-lt"/>
              </a:rPr>
              <a:t>malesuada, nisl ac mattis auctor, ex nunc auctor ipsum, vitae condimentum lorem </a:t>
            </a:r>
            <a:r>
              <a:rPr lang="en-US" sz="1200" dirty="0" smtClean="0">
                <a:solidFill>
                  <a:schemeClr val="tx1">
                    <a:lumMod val="65000"/>
                    <a:lumOff val="35000"/>
                  </a:schemeClr>
                </a:solidFill>
                <a:latin typeface="+mn-lt"/>
              </a:rPr>
              <a:t>ac </a:t>
            </a:r>
            <a:r>
              <a:rPr lang="en-US" sz="1200" dirty="0">
                <a:solidFill>
                  <a:schemeClr val="tx1">
                    <a:lumMod val="65000"/>
                    <a:lumOff val="35000"/>
                  </a:schemeClr>
                </a:solidFill>
                <a:latin typeface="+mn-lt"/>
              </a:rPr>
              <a:t>lacus. Duis ullamcorper in nulla vitae porta. Proin gravida laoreet elementum. Proin consectetur est ut fringilla auctor. Aenean ac mollis est. Pellentesque commodo sagittis neque. Aenean ac tincidunt mi, ac ullamcorper </a:t>
            </a:r>
            <a:r>
              <a:rPr lang="en-US" sz="1200" dirty="0" smtClean="0">
                <a:solidFill>
                  <a:schemeClr val="tx1">
                    <a:lumMod val="65000"/>
                    <a:lumOff val="35000"/>
                  </a:schemeClr>
                </a:solidFill>
                <a:latin typeface="+mn-lt"/>
              </a:rPr>
              <a:t>mauris.</a:t>
            </a:r>
          </a:p>
          <a:p>
            <a:pPr marL="0" indent="0">
              <a:lnSpc>
                <a:spcPct val="170000"/>
              </a:lnSpc>
              <a:buNone/>
            </a:pPr>
            <a:endParaRPr lang="en-US" sz="1200" dirty="0" smtClean="0">
              <a:solidFill>
                <a:schemeClr val="tx1">
                  <a:lumMod val="65000"/>
                  <a:lumOff val="35000"/>
                </a:schemeClr>
              </a:solidFill>
              <a:latin typeface="+mn-lt"/>
            </a:endParaRPr>
          </a:p>
          <a:p>
            <a:pPr marL="0" indent="0">
              <a:lnSpc>
                <a:spcPct val="170000"/>
              </a:lnSpc>
              <a:buNone/>
            </a:pPr>
            <a:r>
              <a:rPr lang="en-US" sz="1200" dirty="0" smtClean="0">
                <a:solidFill>
                  <a:schemeClr val="tx1">
                    <a:lumMod val="65000"/>
                    <a:lumOff val="35000"/>
                  </a:schemeClr>
                </a:solidFill>
                <a:latin typeface="+mn-lt"/>
              </a:rPr>
              <a:t>Nam </a:t>
            </a:r>
            <a:r>
              <a:rPr lang="en-US" sz="1200" dirty="0">
                <a:solidFill>
                  <a:schemeClr val="tx1">
                    <a:lumMod val="65000"/>
                    <a:lumOff val="35000"/>
                  </a:schemeClr>
                </a:solidFill>
                <a:latin typeface="+mn-lt"/>
              </a:rPr>
              <a:t>bibendum a diam a hendrerit. Curabitur finibus eros sit amet varius luctus. Pellentesque turpis nisl, dapibus non euismod et, pulvinar eu augue. Sed mollis, lectus ut elementum iaculis, turpis eros viverra orci, nec posuere ante risus eget elit.</a:t>
            </a:r>
          </a:p>
          <a:p>
            <a:pPr marL="0" indent="0">
              <a:lnSpc>
                <a:spcPct val="170000"/>
              </a:lnSpc>
              <a:buNone/>
            </a:pPr>
            <a:r>
              <a:rPr lang="en-US" sz="1200" dirty="0">
                <a:solidFill>
                  <a:schemeClr val="tx1">
                    <a:lumMod val="65000"/>
                    <a:lumOff val="35000"/>
                  </a:schemeClr>
                </a:solidFill>
                <a:latin typeface="+mn-lt"/>
              </a:rPr>
              <a:t> Aliquam non commodo magna, vel hendrerit nunc. Nulla ac pellentesque lorem, non rhoncus erat. Sed maximus </a:t>
            </a:r>
            <a:r>
              <a:rPr lang="en-US" sz="1200" dirty="0" smtClean="0">
                <a:solidFill>
                  <a:schemeClr val="tx1">
                    <a:lumMod val="65000"/>
                    <a:lumOff val="35000"/>
                  </a:schemeClr>
                </a:solidFill>
                <a:latin typeface="+mn-lt"/>
              </a:rPr>
              <a:t>massa </a:t>
            </a:r>
            <a:r>
              <a:rPr lang="en-US" sz="1200" dirty="0">
                <a:solidFill>
                  <a:schemeClr val="tx1">
                    <a:lumMod val="65000"/>
                    <a:lumOff val="35000"/>
                  </a:schemeClr>
                </a:solidFill>
                <a:latin typeface="+mn-lt"/>
              </a:rPr>
              <a:t>quis porttitor. Integer ut gravida ligula, at commodo purus. Aliquam nec leo tristique, commodo augue quis, tincidunt eros. </a:t>
            </a:r>
          </a:p>
        </p:txBody>
      </p:sp>
    </p:spTree>
    <p:extLst>
      <p:ext uri="{BB962C8B-B14F-4D97-AF65-F5344CB8AC3E}">
        <p14:creationId xmlns:p14="http://schemas.microsoft.com/office/powerpoint/2010/main" val="485570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 Contac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7143" r="7143"/>
          <a:stretch/>
        </p:blipFill>
        <p:spPr>
          <a:xfrm>
            <a:off x="1" y="854994"/>
            <a:ext cx="12191999" cy="6000750"/>
          </a:xfrm>
          <a:prstGeom prst="rect">
            <a:avLst/>
          </a:prstGeom>
        </p:spPr>
      </p:pic>
      <p:sp>
        <p:nvSpPr>
          <p:cNvPr id="12" name="Rechteck 13"/>
          <p:cNvSpPr/>
          <p:nvPr userDrawn="1"/>
        </p:nvSpPr>
        <p:spPr bwMode="auto">
          <a:xfrm>
            <a:off x="-1" y="0"/>
            <a:ext cx="12197519" cy="7105972"/>
          </a:xfrm>
          <a:prstGeom prst="rect">
            <a:avLst/>
          </a:prstGeom>
          <a:solidFill>
            <a:srgbClr val="2A79FF">
              <a:alpha val="80000"/>
            </a:srgbClr>
          </a:solidFill>
          <a:ln w="12700">
            <a:noFill/>
            <a:round/>
            <a:headEnd/>
            <a:tailEnd/>
          </a:ln>
        </p:spPr>
        <p:txBody>
          <a:bodyPr lIns="1080000" rIns="540000" rtlCol="0" anchor="ctr"/>
          <a:lstStyle/>
          <a:p>
            <a:pPr>
              <a:spcAft>
                <a:spcPts val="1200"/>
              </a:spcAft>
              <a:defRPr/>
            </a:pPr>
            <a:endParaRPr lang="de-DE" sz="1600" kern="0" dirty="0" smtClean="0">
              <a:solidFill>
                <a:prstClr val="white"/>
              </a:solidFill>
            </a:endParaRPr>
          </a:p>
        </p:txBody>
      </p:sp>
      <p:sp>
        <p:nvSpPr>
          <p:cNvPr id="4" name="Rechteck 13"/>
          <p:cNvSpPr/>
          <p:nvPr userDrawn="1"/>
        </p:nvSpPr>
        <p:spPr bwMode="auto">
          <a:xfrm>
            <a:off x="-5518" y="5632941"/>
            <a:ext cx="12197519" cy="1488943"/>
          </a:xfrm>
          <a:prstGeom prst="rect">
            <a:avLst/>
          </a:prstGeom>
          <a:solidFill>
            <a:srgbClr val="23282D">
              <a:alpha val="80000"/>
            </a:srgbClr>
          </a:solidFill>
          <a:ln w="12700">
            <a:noFill/>
            <a:round/>
            <a:headEnd/>
            <a:tailEnd/>
          </a:ln>
        </p:spPr>
        <p:txBody>
          <a:bodyPr lIns="1080000" rIns="540000" rtlCol="0" anchor="ctr"/>
          <a:lstStyle/>
          <a:p>
            <a:pPr>
              <a:spcAft>
                <a:spcPts val="1200"/>
              </a:spcAft>
              <a:defRPr/>
            </a:pPr>
            <a:endParaRPr lang="de-DE" sz="1600" kern="0" dirty="0" smtClean="0">
              <a:solidFill>
                <a:prstClr val="white"/>
              </a:solidFill>
            </a:endParaRPr>
          </a:p>
        </p:txBody>
      </p:sp>
      <p:sp>
        <p:nvSpPr>
          <p:cNvPr id="6" name="Text Placeholder 6"/>
          <p:cNvSpPr txBox="1">
            <a:spLocks/>
          </p:cNvSpPr>
          <p:nvPr userDrawn="1"/>
        </p:nvSpPr>
        <p:spPr>
          <a:xfrm>
            <a:off x="432854" y="5967605"/>
            <a:ext cx="6310846" cy="678348"/>
          </a:xfrm>
          <a:prstGeom prst="rect">
            <a:avLst/>
          </a:prstGeom>
        </p:spPr>
        <p:txBody>
          <a:bodyPr vert="horz" lIns="0" tIns="0" rIns="0" bIns="0" rtlCol="0" anchor="t" anchorCtr="0">
            <a:noAutofit/>
          </a:bodyPr>
          <a:lstStyle>
            <a:lvl1pPr marL="0" indent="0" algn="l" defTabSz="914400" rtl="0" eaLnBrk="1" latinLnBrk="0" hangingPunct="1">
              <a:spcBef>
                <a:spcPts val="432"/>
              </a:spcBef>
              <a:spcAft>
                <a:spcPts val="600"/>
              </a:spcAft>
              <a:buFont typeface="Wingdings" pitchFamily="2" charset="2"/>
              <a:buNone/>
              <a:defRPr sz="2000" b="0" kern="1200">
                <a:solidFill>
                  <a:schemeClr val="accent1"/>
                </a:solidFill>
                <a:latin typeface="Segoe UI Light" panose="020B0502040204020203" pitchFamily="34" charset="0"/>
                <a:ea typeface="+mn-ea"/>
                <a:cs typeface="Segoe UI Light" panose="020B0502040204020203" pitchFamily="34" charset="0"/>
              </a:defRPr>
            </a:lvl1pPr>
            <a:lvl2pPr marL="381600" indent="-190800" algn="l" defTabSz="914400" rtl="0" eaLnBrk="1" latinLnBrk="0" hangingPunct="1">
              <a:spcBef>
                <a:spcPts val="432"/>
              </a:spcBef>
              <a:spcAft>
                <a:spcPts val="0"/>
              </a:spcAft>
              <a:buFont typeface="Symbol" pitchFamily="18" charset="2"/>
              <a:buChar char="-"/>
              <a:defRPr sz="1800" b="0" kern="1200">
                <a:solidFill>
                  <a:schemeClr val="tx1"/>
                </a:solidFill>
                <a:latin typeface="Segoe UI Light" panose="020B0502040204020203" pitchFamily="34" charset="0"/>
                <a:ea typeface="+mn-ea"/>
                <a:cs typeface="Segoe UI Light" panose="020B0502040204020203" pitchFamily="34" charset="0"/>
              </a:defRPr>
            </a:lvl2pPr>
            <a:lvl3pPr marL="572400" indent="-190800" algn="l" defTabSz="914400" rtl="0" eaLnBrk="1" latinLnBrk="0" hangingPunct="1">
              <a:spcBef>
                <a:spcPts val="432"/>
              </a:spcBef>
              <a:spcAft>
                <a:spcPts val="0"/>
              </a:spcAft>
              <a:buFont typeface="Wingdings" pitchFamily="2" charset="2"/>
              <a:buChar char="§"/>
              <a:defRPr sz="1800" b="0" kern="1200">
                <a:solidFill>
                  <a:schemeClr val="tx1"/>
                </a:solidFill>
                <a:latin typeface="Segoe UI Light" panose="020B0502040204020203" pitchFamily="34" charset="0"/>
                <a:ea typeface="+mn-ea"/>
                <a:cs typeface="Segoe UI Light" panose="020B0502040204020203" pitchFamily="34" charset="0"/>
              </a:defRPr>
            </a:lvl3pPr>
            <a:lvl4pPr marL="720725" indent="-184150" algn="l" defTabSz="914400" rtl="0" eaLnBrk="1" latinLnBrk="0" hangingPunct="1">
              <a:spcBef>
                <a:spcPct val="20000"/>
              </a:spcBef>
              <a:buFont typeface="Symbol" pitchFamily="18" charset="2"/>
              <a:buChar char="-"/>
              <a:defRPr sz="1800" kern="1200">
                <a:solidFill>
                  <a:schemeClr val="tx1"/>
                </a:solidFill>
                <a:latin typeface="+mn-lt"/>
                <a:ea typeface="+mn-ea"/>
                <a:cs typeface="+mn-cs"/>
              </a:defRPr>
            </a:lvl4pPr>
            <a:lvl5pPr marL="896938" indent="-176213" algn="l" defTabSz="914400" rtl="0" eaLnBrk="1" latinLnBrk="0" hangingPunct="1">
              <a:spcBef>
                <a:spcPct val="20000"/>
              </a:spcBef>
              <a:buFont typeface="Wingdings" pitchFamily="2"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432"/>
              </a:spcBef>
              <a:spcAft>
                <a:spcPts val="600"/>
              </a:spcAft>
              <a:buClrTx/>
              <a:buSzTx/>
              <a:buFont typeface="Wingdings" pitchFamily="2" charset="2"/>
              <a:buNone/>
              <a:tabLst/>
              <a:defRPr/>
            </a:pPr>
            <a:r>
              <a:rPr lang="en-US" sz="2000" b="1" dirty="0" smtClean="0">
                <a:solidFill>
                  <a:schemeClr val="bg1"/>
                </a:solidFill>
              </a:rPr>
              <a:t>IntelliTect.com      |     </a:t>
            </a:r>
            <a:r>
              <a:rPr lang="en-US" sz="2000" dirty="0" smtClean="0">
                <a:solidFill>
                  <a:schemeClr val="bg1"/>
                </a:solidFill>
              </a:rPr>
              <a:t>info@intellitect.com</a:t>
            </a:r>
          </a:p>
          <a:p>
            <a:endParaRPr lang="en-US" sz="2000" b="1" dirty="0" smtClean="0">
              <a:solidFill>
                <a:schemeClr val="bg1"/>
              </a:solidFill>
            </a:endParaRPr>
          </a:p>
          <a:p>
            <a:endParaRPr lang="en-US" sz="2000" b="1" dirty="0" smtClean="0">
              <a:solidFill>
                <a:schemeClr val="bg1"/>
              </a:solidFill>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9325" y="6044223"/>
            <a:ext cx="3048299" cy="751506"/>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10716" y="5391270"/>
            <a:ext cx="484362" cy="460734"/>
          </a:xfrm>
          <a:prstGeom prst="rect">
            <a:avLst/>
          </a:prstGeom>
        </p:spPr>
      </p:pic>
      <p:pic>
        <p:nvPicPr>
          <p:cNvPr id="9" name="Picture 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06503" y="5391270"/>
            <a:ext cx="484362" cy="460734"/>
          </a:xfrm>
          <a:prstGeom prst="rect">
            <a:avLst/>
          </a:prstGeom>
        </p:spPr>
      </p:pic>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718311" y="5391269"/>
            <a:ext cx="484362" cy="460734"/>
          </a:xfrm>
          <a:prstGeom prst="rect">
            <a:avLst/>
          </a:prstGeom>
        </p:spPr>
      </p:pic>
      <p:sp>
        <p:nvSpPr>
          <p:cNvPr id="14" name="Text Placeholder 21"/>
          <p:cNvSpPr>
            <a:spLocks noGrp="1"/>
          </p:cNvSpPr>
          <p:nvPr>
            <p:ph type="body" sz="quarter" idx="13" hasCustomPrompt="1"/>
          </p:nvPr>
        </p:nvSpPr>
        <p:spPr>
          <a:xfrm>
            <a:off x="510717" y="1559554"/>
            <a:ext cx="7621295" cy="1414165"/>
          </a:xfrm>
          <a:prstGeom prst="rect">
            <a:avLst/>
          </a:prstGeom>
        </p:spPr>
        <p:txBody>
          <a:bodyPr>
            <a:normAutofit/>
          </a:bodyPr>
          <a:lstStyle>
            <a:lvl1pPr marL="0" indent="0">
              <a:buNone/>
              <a:defRPr sz="7200">
                <a:solidFill>
                  <a:schemeClr val="bg1"/>
                </a:solidFill>
              </a:defRPr>
            </a:lvl1pPr>
          </a:lstStyle>
          <a:p>
            <a:r>
              <a:rPr lang="en-US" dirty="0" smtClean="0"/>
              <a:t>Thank you</a:t>
            </a:r>
            <a:endParaRPr lang="en-US" dirty="0"/>
          </a:p>
        </p:txBody>
      </p:sp>
      <p:sp>
        <p:nvSpPr>
          <p:cNvPr id="13" name="Text Placeholder 21"/>
          <p:cNvSpPr>
            <a:spLocks noGrp="1"/>
          </p:cNvSpPr>
          <p:nvPr>
            <p:ph type="body" sz="quarter" idx="14" hasCustomPrompt="1"/>
          </p:nvPr>
        </p:nvSpPr>
        <p:spPr>
          <a:xfrm>
            <a:off x="530069" y="2728374"/>
            <a:ext cx="7621295" cy="1117914"/>
          </a:xfrm>
          <a:prstGeom prst="rect">
            <a:avLst/>
          </a:prstGeom>
        </p:spPr>
        <p:txBody>
          <a:bodyPr>
            <a:normAutofit/>
          </a:bodyPr>
          <a:lstStyle>
            <a:lvl1pPr marL="0" indent="0">
              <a:buNone/>
              <a:defRPr sz="5400">
                <a:solidFill>
                  <a:schemeClr val="bg1"/>
                </a:solidFill>
              </a:defRPr>
            </a:lvl1pPr>
          </a:lstStyle>
          <a:p>
            <a:r>
              <a:rPr lang="en-US" dirty="0" smtClean="0"/>
              <a:t>for your time</a:t>
            </a:r>
            <a:endParaRPr lang="en-US" dirty="0"/>
          </a:p>
        </p:txBody>
      </p:sp>
    </p:spTree>
    <p:extLst>
      <p:ext uri="{BB962C8B-B14F-4D97-AF65-F5344CB8AC3E}">
        <p14:creationId xmlns:p14="http://schemas.microsoft.com/office/powerpoint/2010/main" val="4212244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format">
    <p:spTree>
      <p:nvGrpSpPr>
        <p:cNvPr id="1" name=""/>
        <p:cNvGrpSpPr/>
        <p:nvPr/>
      </p:nvGrpSpPr>
      <p:grpSpPr>
        <a:xfrm>
          <a:off x="0" y="0"/>
          <a:ext cx="0" cy="0"/>
          <a:chOff x="0" y="0"/>
          <a:chExt cx="0" cy="0"/>
        </a:xfrm>
      </p:grpSpPr>
      <p:sp>
        <p:nvSpPr>
          <p:cNvPr id="3" name="Title 7"/>
          <p:cNvSpPr>
            <a:spLocks noGrp="1"/>
          </p:cNvSpPr>
          <p:nvPr>
            <p:ph type="title"/>
          </p:nvPr>
        </p:nvSpPr>
        <p:spPr>
          <a:xfrm>
            <a:off x="431800" y="238540"/>
            <a:ext cx="11329456" cy="616455"/>
          </a:xfrm>
          <a:prstGeom prst="rect">
            <a:avLst/>
          </a:prstGeom>
        </p:spPr>
        <p:txBody>
          <a:bodyPr/>
          <a:lstStyle/>
          <a:p>
            <a:r>
              <a:rPr lang="en-US" smtClean="0"/>
              <a:t>Click to edit Master title style</a:t>
            </a:r>
            <a:endParaRPr lang="en-US" dirty="0"/>
          </a:p>
        </p:txBody>
      </p:sp>
      <p:sp>
        <p:nvSpPr>
          <p:cNvPr id="4" name="Text Placeholder 8"/>
          <p:cNvSpPr>
            <a:spLocks noGrp="1"/>
          </p:cNvSpPr>
          <p:nvPr>
            <p:ph type="body" sz="quarter" idx="13"/>
          </p:nvPr>
        </p:nvSpPr>
        <p:spPr>
          <a:xfrm>
            <a:off x="431800" y="1224822"/>
            <a:ext cx="11328400" cy="5009723"/>
          </a:xfrm>
          <a:prstGeom prst="rect">
            <a:avLst/>
          </a:prstGeom>
        </p:spPr>
        <p:txBody>
          <a:bodyPr/>
          <a:lstStyle>
            <a:lvl1pPr marL="0" indent="0">
              <a:buNone/>
              <a:defRPr/>
            </a:lvl1pPr>
          </a:lstStyle>
          <a:p>
            <a:pPr lvl="0" defTabSz="1219170">
              <a:lnSpc>
                <a:spcPct val="107000"/>
              </a:lnSpc>
              <a:spcBef>
                <a:spcPts val="0"/>
              </a:spcBef>
              <a:spcAft>
                <a:spcPts val="0"/>
              </a:spcAft>
              <a:defRPr/>
            </a:pPr>
            <a:r>
              <a:rPr lang="en-US" sz="1300" smtClean="0">
                <a:solidFill>
                  <a:srgbClr val="000000"/>
                </a:solidFill>
                <a:highlight>
                  <a:srgbClr val="FFFFFF"/>
                </a:highlight>
                <a:latin typeface="Consolas" panose="020B0609020204030204" pitchFamily="49" charset="0"/>
                <a:cs typeface="Times New Roman" panose="02020603050405020304" pitchFamily="18" charset="0"/>
              </a:rPr>
              <a:t>Click to edit Master text styles</a:t>
            </a:r>
          </a:p>
          <a:p>
            <a:pPr lvl="1" defTabSz="1219170">
              <a:lnSpc>
                <a:spcPct val="107000"/>
              </a:lnSpc>
              <a:spcBef>
                <a:spcPts val="0"/>
              </a:spcBef>
              <a:spcAft>
                <a:spcPts val="0"/>
              </a:spcAft>
              <a:defRPr/>
            </a:pPr>
            <a:r>
              <a:rPr lang="en-US" sz="1300" smtClean="0">
                <a:solidFill>
                  <a:srgbClr val="000000"/>
                </a:solidFill>
                <a:highlight>
                  <a:srgbClr val="FFFFFF"/>
                </a:highlight>
                <a:latin typeface="Consolas" panose="020B0609020204030204" pitchFamily="49" charset="0"/>
                <a:cs typeface="Times New Roman" panose="02020603050405020304" pitchFamily="18" charset="0"/>
              </a:rPr>
              <a:t>Second level</a:t>
            </a:r>
          </a:p>
          <a:p>
            <a:pPr lvl="2" defTabSz="1219170">
              <a:lnSpc>
                <a:spcPct val="107000"/>
              </a:lnSpc>
              <a:spcBef>
                <a:spcPts val="0"/>
              </a:spcBef>
              <a:spcAft>
                <a:spcPts val="0"/>
              </a:spcAft>
              <a:defRPr/>
            </a:pPr>
            <a:r>
              <a:rPr lang="en-US" sz="1300" smtClean="0">
                <a:solidFill>
                  <a:srgbClr val="000000"/>
                </a:solidFill>
                <a:highlight>
                  <a:srgbClr val="FFFFFF"/>
                </a:highlight>
                <a:latin typeface="Consolas" panose="020B0609020204030204" pitchFamily="49" charset="0"/>
                <a:cs typeface="Times New Roman" panose="02020603050405020304" pitchFamily="18" charset="0"/>
              </a:rPr>
              <a:t>Third level</a:t>
            </a:r>
          </a:p>
          <a:p>
            <a:pPr lvl="3" defTabSz="1219170">
              <a:lnSpc>
                <a:spcPct val="107000"/>
              </a:lnSpc>
              <a:spcBef>
                <a:spcPts val="0"/>
              </a:spcBef>
              <a:spcAft>
                <a:spcPts val="0"/>
              </a:spcAft>
              <a:defRPr/>
            </a:pPr>
            <a:r>
              <a:rPr lang="en-US" sz="1300" smtClean="0">
                <a:solidFill>
                  <a:srgbClr val="000000"/>
                </a:solidFill>
                <a:highlight>
                  <a:srgbClr val="FFFFFF"/>
                </a:highlight>
                <a:latin typeface="Consolas" panose="020B0609020204030204" pitchFamily="49" charset="0"/>
                <a:cs typeface="Times New Roman" panose="02020603050405020304" pitchFamily="18" charset="0"/>
              </a:rPr>
              <a:t>Fourth level</a:t>
            </a:r>
          </a:p>
          <a:p>
            <a:pPr lvl="4" defTabSz="1219170">
              <a:lnSpc>
                <a:spcPct val="107000"/>
              </a:lnSpc>
              <a:spcBef>
                <a:spcPts val="0"/>
              </a:spcBef>
              <a:spcAft>
                <a:spcPts val="0"/>
              </a:spcAft>
              <a:defRPr/>
            </a:pPr>
            <a:r>
              <a:rPr lang="en-US" sz="1300" smtClean="0">
                <a:solidFill>
                  <a:srgbClr val="000000"/>
                </a:solidFill>
                <a:highlight>
                  <a:srgbClr val="FFFFFF"/>
                </a:highlight>
                <a:latin typeface="Consolas" panose="020B0609020204030204" pitchFamily="49" charset="0"/>
                <a:cs typeface="Times New Roman" panose="02020603050405020304" pitchFamily="18" charset="0"/>
              </a:rPr>
              <a:t>Fifth level</a:t>
            </a:r>
            <a:endParaRPr lang="en-US" dirty="0"/>
          </a:p>
        </p:txBody>
      </p:sp>
    </p:spTree>
    <p:extLst>
      <p:ext uri="{BB962C8B-B14F-4D97-AF65-F5344CB8AC3E}">
        <p14:creationId xmlns:p14="http://schemas.microsoft.com/office/powerpoint/2010/main" val="17884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fographics 1">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5072528" cy="7020030"/>
          </a:xfrm>
          <a:prstGeom prst="rect">
            <a:avLst/>
          </a:prstGeom>
        </p:spPr>
      </p:pic>
      <p:sp>
        <p:nvSpPr>
          <p:cNvPr id="8" name="Title 1"/>
          <p:cNvSpPr txBox="1">
            <a:spLocks/>
          </p:cNvSpPr>
          <p:nvPr userDrawn="1"/>
        </p:nvSpPr>
        <p:spPr>
          <a:xfrm>
            <a:off x="760864" y="4401328"/>
            <a:ext cx="9645265" cy="1909358"/>
          </a:xfrm>
          <a:prstGeom prst="rect">
            <a:avLst/>
          </a:prstGeom>
        </p:spPr>
        <p:txBody>
          <a:bodyPr vert="horz" lIns="0" tIns="0" rIns="0" bIns="0" rtlCol="0" anchor="ctr" anchorCtr="0">
            <a:noAutofit/>
          </a:bodyPr>
          <a:lstStyle>
            <a:lvl1pPr algn="l" defTabSz="914400" rtl="0" eaLnBrk="1" latinLnBrk="0" hangingPunct="1">
              <a:lnSpc>
                <a:spcPct val="100000"/>
              </a:lnSpc>
              <a:spcBef>
                <a:spcPct val="0"/>
              </a:spcBef>
              <a:buNone/>
              <a:defRPr sz="3000" b="1" kern="1200">
                <a:solidFill>
                  <a:schemeClr val="tx1"/>
                </a:solidFill>
                <a:latin typeface="+mj-lt"/>
                <a:ea typeface="+mj-ea"/>
                <a:cs typeface="+mj-cs"/>
              </a:defRPr>
            </a:lvl1pPr>
          </a:lstStyle>
          <a:p>
            <a:endParaRPr lang="en-US" sz="2800" b="0" dirty="0">
              <a:solidFill>
                <a:schemeClr val="accent1">
                  <a:lumMod val="40000"/>
                  <a:lumOff val="60000"/>
                </a:schemeClr>
              </a:solidFill>
              <a:latin typeface="Segoe UI Light" panose="020B0502040204020203" pitchFamily="34" charset="0"/>
              <a:ea typeface="Adobe Fangsong Std R" panose="02020400000000000000" pitchFamily="18" charset="-128"/>
              <a:cs typeface="Segoe UI Light" panose="020B0502040204020203" pitchFamily="34" charset="0"/>
            </a:endParaRPr>
          </a:p>
        </p:txBody>
      </p:sp>
      <p:grpSp>
        <p:nvGrpSpPr>
          <p:cNvPr id="63" name="Group 62"/>
          <p:cNvGrpSpPr/>
          <p:nvPr userDrawn="1"/>
        </p:nvGrpSpPr>
        <p:grpSpPr>
          <a:xfrm>
            <a:off x="1622293" y="1716325"/>
            <a:ext cx="2805600" cy="276999"/>
            <a:chOff x="364822" y="1525940"/>
            <a:chExt cx="2104200" cy="276999"/>
          </a:xfrm>
        </p:grpSpPr>
        <p:cxnSp>
          <p:nvCxnSpPr>
            <p:cNvPr id="64" name="Gerade Verbindung 37"/>
            <p:cNvCxnSpPr/>
            <p:nvPr/>
          </p:nvCxnSpPr>
          <p:spPr>
            <a:xfrm flipH="1">
              <a:off x="823218" y="1665407"/>
              <a:ext cx="1645804" cy="0"/>
            </a:xfrm>
            <a:prstGeom prst="line">
              <a:avLst/>
            </a:prstGeom>
            <a:ln w="3175">
              <a:solidFill>
                <a:schemeClr val="bg1"/>
              </a:solidFill>
              <a:prstDash val="solid"/>
              <a:headEnd type="oval" w="med" len="med"/>
            </a:ln>
          </p:spPr>
          <p:style>
            <a:lnRef idx="1">
              <a:schemeClr val="accent1"/>
            </a:lnRef>
            <a:fillRef idx="0">
              <a:schemeClr val="accent1"/>
            </a:fillRef>
            <a:effectRef idx="0">
              <a:schemeClr val="accent1"/>
            </a:effectRef>
            <a:fontRef idx="minor">
              <a:schemeClr val="tx1"/>
            </a:fontRef>
          </p:style>
        </p:cxnSp>
        <p:sp>
          <p:nvSpPr>
            <p:cNvPr id="65" name="Textfeld 38"/>
            <p:cNvSpPr txBox="1"/>
            <p:nvPr/>
          </p:nvSpPr>
          <p:spPr>
            <a:xfrm>
              <a:off x="364822" y="1525940"/>
              <a:ext cx="355867" cy="276999"/>
            </a:xfrm>
            <a:prstGeom prst="rect">
              <a:avLst/>
            </a:prstGeom>
            <a:noFill/>
          </p:spPr>
          <p:txBody>
            <a:bodyPr wrap="none" lIns="0" rIns="0" rtlCol="0" anchor="b">
              <a:spAutoFit/>
            </a:bodyPr>
            <a:lstStyle/>
            <a:p>
              <a:r>
                <a:rPr lang="en-US" sz="1200" noProof="1" smtClean="0">
                  <a:solidFill>
                    <a:srgbClr val="FFFFFF"/>
                  </a:solidFill>
                </a:rPr>
                <a:t>Callout </a:t>
              </a:r>
              <a:endParaRPr lang="en-US" sz="1200" noProof="1">
                <a:solidFill>
                  <a:srgbClr val="FFFFFF"/>
                </a:solidFill>
              </a:endParaRPr>
            </a:p>
          </p:txBody>
        </p:sp>
      </p:grpSp>
      <p:grpSp>
        <p:nvGrpSpPr>
          <p:cNvPr id="66" name="Group 65"/>
          <p:cNvGrpSpPr/>
          <p:nvPr userDrawn="1"/>
        </p:nvGrpSpPr>
        <p:grpSpPr>
          <a:xfrm>
            <a:off x="6289606" y="1912038"/>
            <a:ext cx="1715989" cy="2145671"/>
            <a:chOff x="4902661" y="2840176"/>
            <a:chExt cx="1286992" cy="2145671"/>
          </a:xfrm>
        </p:grpSpPr>
        <p:sp>
          <p:nvSpPr>
            <p:cNvPr id="67" name="Textfeld 78"/>
            <p:cNvSpPr txBox="1"/>
            <p:nvPr/>
          </p:nvSpPr>
          <p:spPr>
            <a:xfrm>
              <a:off x="5434766" y="3458443"/>
              <a:ext cx="754887" cy="276999"/>
            </a:xfrm>
            <a:prstGeom prst="rect">
              <a:avLst/>
            </a:prstGeom>
            <a:noFill/>
          </p:spPr>
          <p:txBody>
            <a:bodyPr wrap="square" lIns="0" rIns="0" rtlCol="0" anchor="b">
              <a:spAutoFit/>
            </a:bodyPr>
            <a:lstStyle/>
            <a:p>
              <a:pPr algn="r"/>
              <a:r>
                <a:rPr lang="en-US" sz="1200" dirty="0" smtClean="0">
                  <a:solidFill>
                    <a:srgbClr val="FFFFFF"/>
                  </a:solidFill>
                </a:rPr>
                <a:t>Callout</a:t>
              </a:r>
              <a:endParaRPr lang="en-US" sz="1200" dirty="0">
                <a:solidFill>
                  <a:srgbClr val="FFFFFF"/>
                </a:solidFill>
              </a:endParaRPr>
            </a:p>
          </p:txBody>
        </p:sp>
        <p:sp>
          <p:nvSpPr>
            <p:cNvPr id="68" name="Rechteck 84"/>
            <p:cNvSpPr/>
            <p:nvPr/>
          </p:nvSpPr>
          <p:spPr bwMode="gray">
            <a:xfrm>
              <a:off x="5473403" y="2840176"/>
              <a:ext cx="117593" cy="621236"/>
            </a:xfrm>
            <a:prstGeom prst="rect">
              <a:avLst/>
            </a:prstGeom>
            <a:solidFill>
              <a:srgbClr val="47525D"/>
            </a:solidFill>
            <a:ln w="12700">
              <a:noFill/>
              <a:miter lim="800000"/>
              <a:headEnd/>
              <a:tailEnd/>
            </a:ln>
            <a:effectLst/>
          </p:spPr>
          <p:txBody>
            <a:bodyPr lIns="108000" tIns="108000" rIns="144000" bIns="72000" rtlCol="0" anchor="ctr"/>
            <a:lstStyle/>
            <a:p>
              <a:pPr marL="190800" indent="-190800" algn="ctr">
                <a:lnSpc>
                  <a:spcPct val="95000"/>
                </a:lnSpc>
                <a:spcAft>
                  <a:spcPts val="800"/>
                </a:spcAft>
                <a:buClr>
                  <a:srgbClr val="969696"/>
                </a:buClr>
                <a:buFont typeface="Wingdings" pitchFamily="2" charset="2"/>
                <a:buChar char="§"/>
              </a:pPr>
              <a:endParaRPr lang="en-US" sz="1600" noProof="1">
                <a:solidFill>
                  <a:srgbClr val="000000"/>
                </a:solidFill>
                <a:cs typeface="Arial" charset="0"/>
              </a:endParaRPr>
            </a:p>
          </p:txBody>
        </p:sp>
        <p:sp>
          <p:nvSpPr>
            <p:cNvPr id="69" name="Rechteck 85"/>
            <p:cNvSpPr/>
            <p:nvPr/>
          </p:nvSpPr>
          <p:spPr bwMode="gray">
            <a:xfrm>
              <a:off x="5473403" y="3461412"/>
              <a:ext cx="117593" cy="958016"/>
            </a:xfrm>
            <a:prstGeom prst="rect">
              <a:avLst/>
            </a:prstGeom>
            <a:solidFill>
              <a:srgbClr val="718293"/>
            </a:solidFill>
            <a:ln w="12700">
              <a:noFill/>
              <a:miter lim="800000"/>
              <a:headEnd/>
              <a:tailEnd/>
            </a:ln>
            <a:effectLst/>
          </p:spPr>
          <p:txBody>
            <a:bodyPr lIns="108000" tIns="108000" rIns="144000" bIns="72000" rtlCol="0" anchor="ctr"/>
            <a:lstStyle/>
            <a:p>
              <a:pPr marL="190800" indent="-190800" algn="ctr">
                <a:lnSpc>
                  <a:spcPct val="95000"/>
                </a:lnSpc>
                <a:spcAft>
                  <a:spcPts val="800"/>
                </a:spcAft>
                <a:buClr>
                  <a:srgbClr val="969696"/>
                </a:buClr>
                <a:buFont typeface="Wingdings" pitchFamily="2" charset="2"/>
                <a:buChar char="§"/>
              </a:pPr>
              <a:endParaRPr lang="en-US" sz="1600" noProof="1">
                <a:solidFill>
                  <a:srgbClr val="000000"/>
                </a:solidFill>
                <a:cs typeface="Arial" charset="0"/>
              </a:endParaRPr>
            </a:p>
          </p:txBody>
        </p:sp>
        <p:sp>
          <p:nvSpPr>
            <p:cNvPr id="70" name="Rechteck 86"/>
            <p:cNvSpPr/>
            <p:nvPr/>
          </p:nvSpPr>
          <p:spPr bwMode="gray">
            <a:xfrm>
              <a:off x="5473403" y="4419428"/>
              <a:ext cx="117593" cy="566419"/>
            </a:xfrm>
            <a:prstGeom prst="rect">
              <a:avLst/>
            </a:prstGeom>
            <a:solidFill>
              <a:srgbClr val="D2D7DC"/>
            </a:solidFill>
            <a:ln w="12700">
              <a:noFill/>
              <a:miter lim="800000"/>
              <a:headEnd/>
              <a:tailEnd/>
            </a:ln>
            <a:effectLst/>
          </p:spPr>
          <p:txBody>
            <a:bodyPr lIns="108000" tIns="108000" rIns="144000" bIns="72000" rtlCol="0" anchor="ctr"/>
            <a:lstStyle/>
            <a:p>
              <a:pPr marL="190800" indent="-190800" algn="ctr">
                <a:lnSpc>
                  <a:spcPct val="95000"/>
                </a:lnSpc>
                <a:spcAft>
                  <a:spcPts val="800"/>
                </a:spcAft>
                <a:buClr>
                  <a:srgbClr val="969696"/>
                </a:buClr>
                <a:buFont typeface="Wingdings" pitchFamily="2" charset="2"/>
                <a:buChar char="§"/>
              </a:pPr>
              <a:endParaRPr lang="en-US" sz="1600" noProof="1">
                <a:solidFill>
                  <a:srgbClr val="000000"/>
                </a:solidFill>
                <a:cs typeface="Arial" charset="0"/>
              </a:endParaRPr>
            </a:p>
          </p:txBody>
        </p:sp>
        <p:cxnSp>
          <p:nvCxnSpPr>
            <p:cNvPr id="71" name="Gerade Verbindung 90"/>
            <p:cNvCxnSpPr/>
            <p:nvPr/>
          </p:nvCxnSpPr>
          <p:spPr>
            <a:xfrm>
              <a:off x="4902661" y="3587088"/>
              <a:ext cx="742831" cy="0"/>
            </a:xfrm>
            <a:prstGeom prst="line">
              <a:avLst/>
            </a:prstGeom>
            <a:ln w="3175">
              <a:solidFill>
                <a:schemeClr val="bg1"/>
              </a:solidFill>
              <a:prstDash val="solid"/>
              <a:headEnd type="oval" w="med" len="med"/>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userDrawn="1"/>
        </p:nvGrpSpPr>
        <p:grpSpPr>
          <a:xfrm>
            <a:off x="10869232" y="1058488"/>
            <a:ext cx="1853152" cy="1315672"/>
            <a:chOff x="5047924" y="4863026"/>
            <a:chExt cx="1389864" cy="1315672"/>
          </a:xfrm>
        </p:grpSpPr>
        <p:cxnSp>
          <p:nvCxnSpPr>
            <p:cNvPr id="73" name="Gerade Verbindung 39"/>
            <p:cNvCxnSpPr/>
            <p:nvPr/>
          </p:nvCxnSpPr>
          <p:spPr>
            <a:xfrm>
              <a:off x="5047924" y="5530532"/>
              <a:ext cx="1009324"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sp>
          <p:nvSpPr>
            <p:cNvPr id="74" name="Richtungspfeil 41"/>
            <p:cNvSpPr/>
            <p:nvPr/>
          </p:nvSpPr>
          <p:spPr bwMode="gray">
            <a:xfrm rot="5400000">
              <a:off x="5628209" y="5528062"/>
              <a:ext cx="650886" cy="650386"/>
            </a:xfrm>
            <a:prstGeom prst="homePlate">
              <a:avLst/>
            </a:prstGeom>
            <a:solidFill>
              <a:srgbClr val="FFFFFF"/>
            </a:solidFill>
            <a:ln w="12700">
              <a:noFill/>
              <a:miter lim="800000"/>
              <a:headEnd/>
              <a:tailEnd/>
            </a:ln>
            <a:effectLst/>
          </p:spPr>
          <p:txBody>
            <a:bodyPr lIns="108000" tIns="108000" rIns="144000" bIns="72000" rtlCol="0" anchor="ctr"/>
            <a:lstStyle/>
            <a:p>
              <a:pPr marL="190800" indent="-190800" algn="ctr">
                <a:lnSpc>
                  <a:spcPct val="95000"/>
                </a:lnSpc>
                <a:spcAft>
                  <a:spcPts val="800"/>
                </a:spcAft>
                <a:buClr>
                  <a:srgbClr val="969696"/>
                </a:buClr>
                <a:buFont typeface="Wingdings" pitchFamily="2" charset="2"/>
                <a:buChar char="§"/>
              </a:pPr>
              <a:endParaRPr lang="en-US" sz="1600" noProof="1">
                <a:solidFill>
                  <a:srgbClr val="000000"/>
                </a:solidFill>
                <a:cs typeface="Arial" charset="0"/>
              </a:endParaRPr>
            </a:p>
          </p:txBody>
        </p:sp>
        <p:sp>
          <p:nvSpPr>
            <p:cNvPr id="75" name="Freeform 1715"/>
            <p:cNvSpPr>
              <a:spLocks/>
            </p:cNvSpPr>
            <p:nvPr/>
          </p:nvSpPr>
          <p:spPr bwMode="auto">
            <a:xfrm>
              <a:off x="5255863" y="4983676"/>
              <a:ext cx="247650" cy="528638"/>
            </a:xfrm>
            <a:custGeom>
              <a:avLst/>
              <a:gdLst>
                <a:gd name="T0" fmla="*/ 51 w 66"/>
                <a:gd name="T1" fmla="*/ 0 h 141"/>
                <a:gd name="T2" fmla="*/ 51 w 66"/>
                <a:gd name="T3" fmla="*/ 0 h 141"/>
                <a:gd name="T4" fmla="*/ 16 w 66"/>
                <a:gd name="T5" fmla="*/ 0 h 141"/>
                <a:gd name="T6" fmla="*/ 16 w 66"/>
                <a:gd name="T7" fmla="*/ 0 h 141"/>
                <a:gd name="T8" fmla="*/ 0 w 66"/>
                <a:gd name="T9" fmla="*/ 12 h 141"/>
                <a:gd name="T10" fmla="*/ 0 w 66"/>
                <a:gd name="T11" fmla="*/ 16 h 141"/>
                <a:gd name="T12" fmla="*/ 0 w 66"/>
                <a:gd name="T13" fmla="*/ 58 h 141"/>
                <a:gd name="T14" fmla="*/ 0 w 66"/>
                <a:gd name="T15" fmla="*/ 66 h 141"/>
                <a:gd name="T16" fmla="*/ 5 w 66"/>
                <a:gd name="T17" fmla="*/ 70 h 141"/>
                <a:gd name="T18" fmla="*/ 7 w 66"/>
                <a:gd name="T19" fmla="*/ 70 h 141"/>
                <a:gd name="T20" fmla="*/ 12 w 66"/>
                <a:gd name="T21" fmla="*/ 66 h 141"/>
                <a:gd name="T22" fmla="*/ 12 w 66"/>
                <a:gd name="T23" fmla="*/ 58 h 141"/>
                <a:gd name="T24" fmla="*/ 12 w 66"/>
                <a:gd name="T25" fmla="*/ 23 h 141"/>
                <a:gd name="T26" fmla="*/ 16 w 66"/>
                <a:gd name="T27" fmla="*/ 23 h 141"/>
                <a:gd name="T28" fmla="*/ 16 w 66"/>
                <a:gd name="T29" fmla="*/ 58 h 141"/>
                <a:gd name="T30" fmla="*/ 16 w 66"/>
                <a:gd name="T31" fmla="*/ 91 h 141"/>
                <a:gd name="T32" fmla="*/ 16 w 66"/>
                <a:gd name="T33" fmla="*/ 116 h 141"/>
                <a:gd name="T34" fmla="*/ 16 w 66"/>
                <a:gd name="T35" fmla="*/ 133 h 141"/>
                <a:gd name="T36" fmla="*/ 16 w 66"/>
                <a:gd name="T37" fmla="*/ 135 h 141"/>
                <a:gd name="T38" fmla="*/ 21 w 66"/>
                <a:gd name="T39" fmla="*/ 141 h 141"/>
                <a:gd name="T40" fmla="*/ 26 w 66"/>
                <a:gd name="T41" fmla="*/ 141 h 141"/>
                <a:gd name="T42" fmla="*/ 32 w 66"/>
                <a:gd name="T43" fmla="*/ 135 h 141"/>
                <a:gd name="T44" fmla="*/ 32 w 66"/>
                <a:gd name="T45" fmla="*/ 133 h 141"/>
                <a:gd name="T46" fmla="*/ 32 w 66"/>
                <a:gd name="T47" fmla="*/ 116 h 141"/>
                <a:gd name="T48" fmla="*/ 32 w 66"/>
                <a:gd name="T49" fmla="*/ 91 h 141"/>
                <a:gd name="T50" fmla="*/ 32 w 66"/>
                <a:gd name="T51" fmla="*/ 69 h 141"/>
                <a:gd name="T52" fmla="*/ 35 w 66"/>
                <a:gd name="T53" fmla="*/ 69 h 141"/>
                <a:gd name="T54" fmla="*/ 35 w 66"/>
                <a:gd name="T55" fmla="*/ 91 h 141"/>
                <a:gd name="T56" fmla="*/ 35 w 66"/>
                <a:gd name="T57" fmla="*/ 116 h 141"/>
                <a:gd name="T58" fmla="*/ 35 w 66"/>
                <a:gd name="T59" fmla="*/ 133 h 141"/>
                <a:gd name="T60" fmla="*/ 35 w 66"/>
                <a:gd name="T61" fmla="*/ 135 h 141"/>
                <a:gd name="T62" fmla="*/ 40 w 66"/>
                <a:gd name="T63" fmla="*/ 141 h 141"/>
                <a:gd name="T64" fmla="*/ 45 w 66"/>
                <a:gd name="T65" fmla="*/ 141 h 141"/>
                <a:gd name="T66" fmla="*/ 51 w 66"/>
                <a:gd name="T67" fmla="*/ 135 h 141"/>
                <a:gd name="T68" fmla="*/ 51 w 66"/>
                <a:gd name="T69" fmla="*/ 133 h 141"/>
                <a:gd name="T70" fmla="*/ 51 w 66"/>
                <a:gd name="T71" fmla="*/ 116 h 141"/>
                <a:gd name="T72" fmla="*/ 51 w 66"/>
                <a:gd name="T73" fmla="*/ 91 h 141"/>
                <a:gd name="T74" fmla="*/ 51 w 66"/>
                <a:gd name="T75" fmla="*/ 58 h 141"/>
                <a:gd name="T76" fmla="*/ 51 w 66"/>
                <a:gd name="T77" fmla="*/ 23 h 141"/>
                <a:gd name="T78" fmla="*/ 54 w 66"/>
                <a:gd name="T79" fmla="*/ 23 h 141"/>
                <a:gd name="T80" fmla="*/ 54 w 66"/>
                <a:gd name="T81" fmla="*/ 58 h 141"/>
                <a:gd name="T82" fmla="*/ 54 w 66"/>
                <a:gd name="T83" fmla="*/ 66 h 141"/>
                <a:gd name="T84" fmla="*/ 59 w 66"/>
                <a:gd name="T85" fmla="*/ 70 h 141"/>
                <a:gd name="T86" fmla="*/ 62 w 66"/>
                <a:gd name="T87" fmla="*/ 70 h 141"/>
                <a:gd name="T88" fmla="*/ 66 w 66"/>
                <a:gd name="T89" fmla="*/ 66 h 141"/>
                <a:gd name="T90" fmla="*/ 66 w 66"/>
                <a:gd name="T91" fmla="*/ 58 h 141"/>
                <a:gd name="T92" fmla="*/ 66 w 66"/>
                <a:gd name="T93" fmla="*/ 16 h 141"/>
                <a:gd name="T94" fmla="*/ 66 w 66"/>
                <a:gd name="T95" fmla="*/ 12 h 141"/>
                <a:gd name="T96" fmla="*/ 51 w 66"/>
                <a:gd name="T97"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6" h="141">
                  <a:moveTo>
                    <a:pt x="51" y="0"/>
                  </a:moveTo>
                  <a:cubicBezTo>
                    <a:pt x="51" y="0"/>
                    <a:pt x="51" y="0"/>
                    <a:pt x="51" y="0"/>
                  </a:cubicBezTo>
                  <a:cubicBezTo>
                    <a:pt x="16" y="0"/>
                    <a:pt x="16" y="0"/>
                    <a:pt x="16" y="0"/>
                  </a:cubicBezTo>
                  <a:cubicBezTo>
                    <a:pt x="16" y="0"/>
                    <a:pt x="16" y="0"/>
                    <a:pt x="16" y="0"/>
                  </a:cubicBezTo>
                  <a:cubicBezTo>
                    <a:pt x="7" y="1"/>
                    <a:pt x="0" y="6"/>
                    <a:pt x="0" y="12"/>
                  </a:cubicBezTo>
                  <a:cubicBezTo>
                    <a:pt x="0" y="12"/>
                    <a:pt x="0" y="16"/>
                    <a:pt x="0" y="16"/>
                  </a:cubicBezTo>
                  <a:cubicBezTo>
                    <a:pt x="0" y="58"/>
                    <a:pt x="0" y="58"/>
                    <a:pt x="0" y="58"/>
                  </a:cubicBezTo>
                  <a:cubicBezTo>
                    <a:pt x="0" y="66"/>
                    <a:pt x="0" y="66"/>
                    <a:pt x="0" y="66"/>
                  </a:cubicBezTo>
                  <a:cubicBezTo>
                    <a:pt x="0" y="68"/>
                    <a:pt x="2" y="70"/>
                    <a:pt x="5" y="70"/>
                  </a:cubicBezTo>
                  <a:cubicBezTo>
                    <a:pt x="7" y="70"/>
                    <a:pt x="7" y="70"/>
                    <a:pt x="7" y="70"/>
                  </a:cubicBezTo>
                  <a:cubicBezTo>
                    <a:pt x="10" y="70"/>
                    <a:pt x="12" y="68"/>
                    <a:pt x="12" y="66"/>
                  </a:cubicBezTo>
                  <a:cubicBezTo>
                    <a:pt x="12" y="58"/>
                    <a:pt x="12" y="58"/>
                    <a:pt x="12" y="58"/>
                  </a:cubicBezTo>
                  <a:cubicBezTo>
                    <a:pt x="12" y="23"/>
                    <a:pt x="12" y="23"/>
                    <a:pt x="12" y="23"/>
                  </a:cubicBezTo>
                  <a:cubicBezTo>
                    <a:pt x="13" y="23"/>
                    <a:pt x="14" y="23"/>
                    <a:pt x="16" y="23"/>
                  </a:cubicBezTo>
                  <a:cubicBezTo>
                    <a:pt x="16" y="58"/>
                    <a:pt x="16" y="58"/>
                    <a:pt x="16" y="58"/>
                  </a:cubicBezTo>
                  <a:cubicBezTo>
                    <a:pt x="16" y="91"/>
                    <a:pt x="16" y="91"/>
                    <a:pt x="16" y="91"/>
                  </a:cubicBezTo>
                  <a:cubicBezTo>
                    <a:pt x="16" y="116"/>
                    <a:pt x="16" y="116"/>
                    <a:pt x="16" y="116"/>
                  </a:cubicBezTo>
                  <a:cubicBezTo>
                    <a:pt x="16" y="133"/>
                    <a:pt x="16" y="133"/>
                    <a:pt x="16" y="133"/>
                  </a:cubicBezTo>
                  <a:cubicBezTo>
                    <a:pt x="16" y="135"/>
                    <a:pt x="16" y="135"/>
                    <a:pt x="16" y="135"/>
                  </a:cubicBezTo>
                  <a:cubicBezTo>
                    <a:pt x="16" y="138"/>
                    <a:pt x="18" y="141"/>
                    <a:pt x="21" y="141"/>
                  </a:cubicBezTo>
                  <a:cubicBezTo>
                    <a:pt x="26" y="141"/>
                    <a:pt x="26" y="141"/>
                    <a:pt x="26" y="141"/>
                  </a:cubicBezTo>
                  <a:cubicBezTo>
                    <a:pt x="29" y="141"/>
                    <a:pt x="32" y="138"/>
                    <a:pt x="32" y="135"/>
                  </a:cubicBezTo>
                  <a:cubicBezTo>
                    <a:pt x="32" y="133"/>
                    <a:pt x="32" y="133"/>
                    <a:pt x="32" y="133"/>
                  </a:cubicBezTo>
                  <a:cubicBezTo>
                    <a:pt x="32" y="116"/>
                    <a:pt x="32" y="116"/>
                    <a:pt x="32" y="116"/>
                  </a:cubicBezTo>
                  <a:cubicBezTo>
                    <a:pt x="32" y="91"/>
                    <a:pt x="32" y="91"/>
                    <a:pt x="32" y="91"/>
                  </a:cubicBezTo>
                  <a:cubicBezTo>
                    <a:pt x="32" y="69"/>
                    <a:pt x="32" y="69"/>
                    <a:pt x="32" y="69"/>
                  </a:cubicBezTo>
                  <a:cubicBezTo>
                    <a:pt x="35" y="69"/>
                    <a:pt x="35" y="69"/>
                    <a:pt x="35" y="69"/>
                  </a:cubicBezTo>
                  <a:cubicBezTo>
                    <a:pt x="35" y="91"/>
                    <a:pt x="35" y="91"/>
                    <a:pt x="35" y="91"/>
                  </a:cubicBezTo>
                  <a:cubicBezTo>
                    <a:pt x="35" y="116"/>
                    <a:pt x="35" y="116"/>
                    <a:pt x="35" y="116"/>
                  </a:cubicBezTo>
                  <a:cubicBezTo>
                    <a:pt x="35" y="133"/>
                    <a:pt x="35" y="133"/>
                    <a:pt x="35" y="133"/>
                  </a:cubicBezTo>
                  <a:cubicBezTo>
                    <a:pt x="35" y="135"/>
                    <a:pt x="35" y="135"/>
                    <a:pt x="35" y="135"/>
                  </a:cubicBezTo>
                  <a:cubicBezTo>
                    <a:pt x="35" y="138"/>
                    <a:pt x="37" y="141"/>
                    <a:pt x="40" y="141"/>
                  </a:cubicBezTo>
                  <a:cubicBezTo>
                    <a:pt x="45" y="141"/>
                    <a:pt x="45" y="141"/>
                    <a:pt x="45" y="141"/>
                  </a:cubicBezTo>
                  <a:cubicBezTo>
                    <a:pt x="48" y="141"/>
                    <a:pt x="51" y="138"/>
                    <a:pt x="51" y="135"/>
                  </a:cubicBezTo>
                  <a:cubicBezTo>
                    <a:pt x="51" y="133"/>
                    <a:pt x="51" y="133"/>
                    <a:pt x="51" y="133"/>
                  </a:cubicBezTo>
                  <a:cubicBezTo>
                    <a:pt x="51" y="116"/>
                    <a:pt x="51" y="116"/>
                    <a:pt x="51" y="116"/>
                  </a:cubicBezTo>
                  <a:cubicBezTo>
                    <a:pt x="51" y="91"/>
                    <a:pt x="51" y="91"/>
                    <a:pt x="51" y="91"/>
                  </a:cubicBezTo>
                  <a:cubicBezTo>
                    <a:pt x="51" y="58"/>
                    <a:pt x="51" y="58"/>
                    <a:pt x="51" y="58"/>
                  </a:cubicBezTo>
                  <a:cubicBezTo>
                    <a:pt x="51" y="23"/>
                    <a:pt x="51" y="23"/>
                    <a:pt x="51" y="23"/>
                  </a:cubicBezTo>
                  <a:cubicBezTo>
                    <a:pt x="52" y="23"/>
                    <a:pt x="53" y="23"/>
                    <a:pt x="54" y="23"/>
                  </a:cubicBezTo>
                  <a:cubicBezTo>
                    <a:pt x="54" y="58"/>
                    <a:pt x="54" y="58"/>
                    <a:pt x="54" y="58"/>
                  </a:cubicBezTo>
                  <a:cubicBezTo>
                    <a:pt x="54" y="66"/>
                    <a:pt x="54" y="66"/>
                    <a:pt x="54" y="66"/>
                  </a:cubicBezTo>
                  <a:cubicBezTo>
                    <a:pt x="54" y="68"/>
                    <a:pt x="57" y="70"/>
                    <a:pt x="59" y="70"/>
                  </a:cubicBezTo>
                  <a:cubicBezTo>
                    <a:pt x="62" y="70"/>
                    <a:pt x="62" y="70"/>
                    <a:pt x="62" y="70"/>
                  </a:cubicBezTo>
                  <a:cubicBezTo>
                    <a:pt x="64" y="70"/>
                    <a:pt x="66" y="68"/>
                    <a:pt x="66" y="66"/>
                  </a:cubicBezTo>
                  <a:cubicBezTo>
                    <a:pt x="66" y="58"/>
                    <a:pt x="66" y="58"/>
                    <a:pt x="66" y="58"/>
                  </a:cubicBezTo>
                  <a:cubicBezTo>
                    <a:pt x="66" y="16"/>
                    <a:pt x="66" y="16"/>
                    <a:pt x="66" y="16"/>
                  </a:cubicBezTo>
                  <a:cubicBezTo>
                    <a:pt x="66" y="16"/>
                    <a:pt x="66" y="12"/>
                    <a:pt x="66" y="12"/>
                  </a:cubicBezTo>
                  <a:cubicBezTo>
                    <a:pt x="66" y="6"/>
                    <a:pt x="60" y="1"/>
                    <a:pt x="51" y="0"/>
                  </a:cubicBezTo>
                  <a:close/>
                </a:path>
              </a:pathLst>
            </a:custGeom>
            <a:solidFill>
              <a:schemeClr val="accent1">
                <a:lumMod val="20000"/>
                <a:lumOff val="80000"/>
              </a:schemeClr>
            </a:solidFill>
            <a:ln>
              <a:noFill/>
            </a:ln>
            <a:effectLst>
              <a:outerShdw blurRad="25400" dist="127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76" name="Oval 1716"/>
            <p:cNvSpPr>
              <a:spLocks noChangeArrowheads="1"/>
            </p:cNvSpPr>
            <p:nvPr/>
          </p:nvSpPr>
          <p:spPr bwMode="auto">
            <a:xfrm>
              <a:off x="5327301" y="4863026"/>
              <a:ext cx="104775" cy="104775"/>
            </a:xfrm>
            <a:prstGeom prst="ellipse">
              <a:avLst/>
            </a:prstGeom>
            <a:solidFill>
              <a:schemeClr val="accent1">
                <a:lumMod val="20000"/>
                <a:lumOff val="80000"/>
              </a:schemeClr>
            </a:solidFill>
            <a:ln>
              <a:noFill/>
            </a:ln>
            <a:effectLst>
              <a:outerShdw blurRad="25400" dist="127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77" name="Textfeld 54"/>
            <p:cNvSpPr txBox="1"/>
            <p:nvPr/>
          </p:nvSpPr>
          <p:spPr>
            <a:xfrm>
              <a:off x="5359986" y="5450419"/>
              <a:ext cx="1077802" cy="523220"/>
            </a:xfrm>
            <a:prstGeom prst="rect">
              <a:avLst/>
            </a:prstGeom>
            <a:noFill/>
          </p:spPr>
          <p:txBody>
            <a:bodyPr wrap="square" rIns="0" rtlCol="0">
              <a:spAutoFit/>
            </a:bodyPr>
            <a:lstStyle/>
            <a:p>
              <a:pPr algn="ctr"/>
              <a:r>
                <a:rPr lang="de-DE" sz="1800" b="1" dirty="0" smtClean="0">
                  <a:solidFill>
                    <a:srgbClr val="5E6D7C"/>
                  </a:solidFill>
                </a:rPr>
                <a:t>-</a:t>
              </a:r>
              <a:r>
                <a:rPr lang="de-DE" sz="2800" dirty="0" smtClean="0">
                  <a:solidFill>
                    <a:srgbClr val="5E6D7C"/>
                  </a:solidFill>
                </a:rPr>
                <a:t>38</a:t>
              </a:r>
              <a:endParaRPr lang="en-US" sz="2800" dirty="0">
                <a:solidFill>
                  <a:srgbClr val="5E6D7C"/>
                </a:solidFill>
              </a:endParaRPr>
            </a:p>
          </p:txBody>
        </p:sp>
      </p:grpSp>
      <p:grpSp>
        <p:nvGrpSpPr>
          <p:cNvPr id="78" name="Group 77"/>
          <p:cNvGrpSpPr/>
          <p:nvPr userDrawn="1"/>
        </p:nvGrpSpPr>
        <p:grpSpPr>
          <a:xfrm>
            <a:off x="8348279" y="863138"/>
            <a:ext cx="2118419" cy="901598"/>
            <a:chOff x="323850" y="4752952"/>
            <a:chExt cx="1588814" cy="901598"/>
          </a:xfrm>
        </p:grpSpPr>
        <p:grpSp>
          <p:nvGrpSpPr>
            <p:cNvPr id="79" name="Group 78"/>
            <p:cNvGrpSpPr/>
            <p:nvPr/>
          </p:nvGrpSpPr>
          <p:grpSpPr>
            <a:xfrm>
              <a:off x="323850" y="4752952"/>
              <a:ext cx="1588814" cy="901598"/>
              <a:chOff x="2411034" y="4649921"/>
              <a:chExt cx="1588814" cy="901598"/>
            </a:xfrm>
          </p:grpSpPr>
          <p:cxnSp>
            <p:nvCxnSpPr>
              <p:cNvPr id="83" name="Gerade Verbindung 36"/>
              <p:cNvCxnSpPr/>
              <p:nvPr/>
            </p:nvCxnSpPr>
            <p:spPr>
              <a:xfrm>
                <a:off x="2990524" y="5530532"/>
                <a:ext cx="1009324"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sp>
            <p:nvSpPr>
              <p:cNvPr id="84" name="Richtungspfeil 40"/>
              <p:cNvSpPr/>
              <p:nvPr/>
            </p:nvSpPr>
            <p:spPr bwMode="gray">
              <a:xfrm rot="16200000">
                <a:off x="2539726" y="4775527"/>
                <a:ext cx="901598" cy="650386"/>
              </a:xfrm>
              <a:prstGeom prst="homePlate">
                <a:avLst/>
              </a:prstGeom>
              <a:solidFill>
                <a:srgbClr val="FFFFFF"/>
              </a:solidFill>
              <a:ln w="12700">
                <a:noFill/>
                <a:miter lim="800000"/>
                <a:headEnd/>
                <a:tailEnd/>
              </a:ln>
              <a:effectLst/>
            </p:spPr>
            <p:txBody>
              <a:bodyPr lIns="108000" tIns="108000" rIns="144000" bIns="72000" rtlCol="0" anchor="ctr"/>
              <a:lstStyle/>
              <a:p>
                <a:pPr marL="190800" indent="-190800" algn="ctr">
                  <a:lnSpc>
                    <a:spcPct val="95000"/>
                  </a:lnSpc>
                  <a:spcAft>
                    <a:spcPts val="800"/>
                  </a:spcAft>
                  <a:buClr>
                    <a:srgbClr val="969696"/>
                  </a:buClr>
                  <a:buFont typeface="Wingdings" pitchFamily="2" charset="2"/>
                  <a:buChar char="§"/>
                </a:pPr>
                <a:endParaRPr lang="en-US" sz="1600" noProof="1">
                  <a:solidFill>
                    <a:srgbClr val="000000"/>
                  </a:solidFill>
                  <a:cs typeface="Arial" charset="0"/>
                </a:endParaRPr>
              </a:p>
            </p:txBody>
          </p:sp>
          <p:sp>
            <p:nvSpPr>
              <p:cNvPr id="85" name="Textfeld 53"/>
              <p:cNvSpPr txBox="1"/>
              <p:nvPr/>
            </p:nvSpPr>
            <p:spPr>
              <a:xfrm>
                <a:off x="2411034" y="4951132"/>
                <a:ext cx="1077802" cy="523220"/>
              </a:xfrm>
              <a:prstGeom prst="rect">
                <a:avLst/>
              </a:prstGeom>
              <a:noFill/>
            </p:spPr>
            <p:txBody>
              <a:bodyPr wrap="square" rIns="0" rtlCol="0">
                <a:spAutoFit/>
              </a:bodyPr>
              <a:lstStyle/>
              <a:p>
                <a:pPr algn="ctr"/>
                <a:r>
                  <a:rPr lang="de-DE" sz="1800" b="1" dirty="0">
                    <a:solidFill>
                      <a:srgbClr val="5E6D7C"/>
                    </a:solidFill>
                  </a:rPr>
                  <a:t>+</a:t>
                </a:r>
                <a:r>
                  <a:rPr lang="de-DE" sz="2800" dirty="0" smtClean="0">
                    <a:solidFill>
                      <a:srgbClr val="5E6D7C"/>
                    </a:solidFill>
                  </a:rPr>
                  <a:t>50</a:t>
                </a:r>
                <a:endParaRPr lang="en-US" sz="2800" dirty="0">
                  <a:solidFill>
                    <a:srgbClr val="5E6D7C"/>
                  </a:solidFill>
                </a:endParaRPr>
              </a:p>
            </p:txBody>
          </p:sp>
        </p:grpSp>
        <p:grpSp>
          <p:nvGrpSpPr>
            <p:cNvPr id="80" name="Group 79"/>
            <p:cNvGrpSpPr/>
            <p:nvPr/>
          </p:nvGrpSpPr>
          <p:grpSpPr>
            <a:xfrm>
              <a:off x="1498787" y="4928095"/>
              <a:ext cx="314326" cy="649288"/>
              <a:chOff x="1498787" y="4928095"/>
              <a:chExt cx="314326" cy="649288"/>
            </a:xfrm>
          </p:grpSpPr>
          <p:sp>
            <p:nvSpPr>
              <p:cNvPr id="81" name="Freeform 1717"/>
              <p:cNvSpPr>
                <a:spLocks/>
              </p:cNvSpPr>
              <p:nvPr/>
            </p:nvSpPr>
            <p:spPr bwMode="auto">
              <a:xfrm>
                <a:off x="1498787" y="5051920"/>
                <a:ext cx="314326" cy="525463"/>
              </a:xfrm>
              <a:custGeom>
                <a:avLst/>
                <a:gdLst>
                  <a:gd name="T0" fmla="*/ 83 w 84"/>
                  <a:gd name="T1" fmla="*/ 57 h 140"/>
                  <a:gd name="T2" fmla="*/ 67 w 84"/>
                  <a:gd name="T3" fmla="*/ 7 h 140"/>
                  <a:gd name="T4" fmla="*/ 55 w 84"/>
                  <a:gd name="T5" fmla="*/ 0 h 140"/>
                  <a:gd name="T6" fmla="*/ 29 w 84"/>
                  <a:gd name="T7" fmla="*/ 0 h 140"/>
                  <a:gd name="T8" fmla="*/ 17 w 84"/>
                  <a:gd name="T9" fmla="*/ 7 h 140"/>
                  <a:gd name="T10" fmla="*/ 1 w 84"/>
                  <a:gd name="T11" fmla="*/ 57 h 140"/>
                  <a:gd name="T12" fmla="*/ 4 w 84"/>
                  <a:gd name="T13" fmla="*/ 63 h 140"/>
                  <a:gd name="T14" fmla="*/ 7 w 84"/>
                  <a:gd name="T15" fmla="*/ 64 h 140"/>
                  <a:gd name="T16" fmla="*/ 13 w 84"/>
                  <a:gd name="T17" fmla="*/ 61 h 140"/>
                  <a:gd name="T18" fmla="*/ 25 w 84"/>
                  <a:gd name="T19" fmla="*/ 22 h 140"/>
                  <a:gd name="T20" fmla="*/ 27 w 84"/>
                  <a:gd name="T21" fmla="*/ 23 h 140"/>
                  <a:gd name="T22" fmla="*/ 12 w 84"/>
                  <a:gd name="T23" fmla="*/ 85 h 140"/>
                  <a:gd name="T24" fmla="*/ 23 w 84"/>
                  <a:gd name="T25" fmla="*/ 85 h 140"/>
                  <a:gd name="T26" fmla="*/ 23 w 84"/>
                  <a:gd name="T27" fmla="*/ 135 h 140"/>
                  <a:gd name="T28" fmla="*/ 29 w 84"/>
                  <a:gd name="T29" fmla="*/ 140 h 140"/>
                  <a:gd name="T30" fmla="*/ 34 w 84"/>
                  <a:gd name="T31" fmla="*/ 140 h 140"/>
                  <a:gd name="T32" fmla="*/ 40 w 84"/>
                  <a:gd name="T33" fmla="*/ 135 h 140"/>
                  <a:gd name="T34" fmla="*/ 40 w 84"/>
                  <a:gd name="T35" fmla="*/ 85 h 140"/>
                  <a:gd name="T36" fmla="*/ 45 w 84"/>
                  <a:gd name="T37" fmla="*/ 85 h 140"/>
                  <a:gd name="T38" fmla="*/ 45 w 84"/>
                  <a:gd name="T39" fmla="*/ 135 h 140"/>
                  <a:gd name="T40" fmla="*/ 50 w 84"/>
                  <a:gd name="T41" fmla="*/ 140 h 140"/>
                  <a:gd name="T42" fmla="*/ 56 w 84"/>
                  <a:gd name="T43" fmla="*/ 140 h 140"/>
                  <a:gd name="T44" fmla="*/ 61 w 84"/>
                  <a:gd name="T45" fmla="*/ 135 h 140"/>
                  <a:gd name="T46" fmla="*/ 61 w 84"/>
                  <a:gd name="T47" fmla="*/ 85 h 140"/>
                  <a:gd name="T48" fmla="*/ 73 w 84"/>
                  <a:gd name="T49" fmla="*/ 85 h 140"/>
                  <a:gd name="T50" fmla="*/ 58 w 84"/>
                  <a:gd name="T51" fmla="*/ 23 h 140"/>
                  <a:gd name="T52" fmla="*/ 60 w 84"/>
                  <a:gd name="T53" fmla="*/ 22 h 140"/>
                  <a:gd name="T54" fmla="*/ 72 w 84"/>
                  <a:gd name="T55" fmla="*/ 61 h 140"/>
                  <a:gd name="T56" fmla="*/ 78 w 84"/>
                  <a:gd name="T57" fmla="*/ 64 h 140"/>
                  <a:gd name="T58" fmla="*/ 80 w 84"/>
                  <a:gd name="T59" fmla="*/ 63 h 140"/>
                  <a:gd name="T60" fmla="*/ 83 w 84"/>
                  <a:gd name="T61" fmla="*/ 5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4" h="140">
                    <a:moveTo>
                      <a:pt x="83" y="57"/>
                    </a:moveTo>
                    <a:cubicBezTo>
                      <a:pt x="83" y="57"/>
                      <a:pt x="68" y="7"/>
                      <a:pt x="67" y="7"/>
                    </a:cubicBezTo>
                    <a:cubicBezTo>
                      <a:pt x="66" y="3"/>
                      <a:pt x="61" y="0"/>
                      <a:pt x="55" y="0"/>
                    </a:cubicBezTo>
                    <a:cubicBezTo>
                      <a:pt x="29" y="0"/>
                      <a:pt x="29" y="0"/>
                      <a:pt x="29" y="0"/>
                    </a:cubicBezTo>
                    <a:cubicBezTo>
                      <a:pt x="24" y="0"/>
                      <a:pt x="19" y="3"/>
                      <a:pt x="17" y="7"/>
                    </a:cubicBezTo>
                    <a:cubicBezTo>
                      <a:pt x="17" y="7"/>
                      <a:pt x="1" y="57"/>
                      <a:pt x="1" y="57"/>
                    </a:cubicBezTo>
                    <a:cubicBezTo>
                      <a:pt x="0" y="60"/>
                      <a:pt x="2" y="63"/>
                      <a:pt x="4" y="63"/>
                    </a:cubicBezTo>
                    <a:cubicBezTo>
                      <a:pt x="7" y="64"/>
                      <a:pt x="7" y="64"/>
                      <a:pt x="7" y="64"/>
                    </a:cubicBezTo>
                    <a:cubicBezTo>
                      <a:pt x="9" y="65"/>
                      <a:pt x="12" y="63"/>
                      <a:pt x="13" y="61"/>
                    </a:cubicBezTo>
                    <a:cubicBezTo>
                      <a:pt x="25" y="22"/>
                      <a:pt x="25" y="22"/>
                      <a:pt x="25" y="22"/>
                    </a:cubicBezTo>
                    <a:cubicBezTo>
                      <a:pt x="25" y="22"/>
                      <a:pt x="26" y="22"/>
                      <a:pt x="27" y="23"/>
                    </a:cubicBezTo>
                    <a:cubicBezTo>
                      <a:pt x="12" y="85"/>
                      <a:pt x="12" y="85"/>
                      <a:pt x="12" y="85"/>
                    </a:cubicBezTo>
                    <a:cubicBezTo>
                      <a:pt x="23" y="85"/>
                      <a:pt x="23" y="85"/>
                      <a:pt x="23" y="85"/>
                    </a:cubicBezTo>
                    <a:cubicBezTo>
                      <a:pt x="23" y="135"/>
                      <a:pt x="23" y="135"/>
                      <a:pt x="23" y="135"/>
                    </a:cubicBezTo>
                    <a:cubicBezTo>
                      <a:pt x="23" y="138"/>
                      <a:pt x="26" y="140"/>
                      <a:pt x="29" y="140"/>
                    </a:cubicBezTo>
                    <a:cubicBezTo>
                      <a:pt x="34" y="140"/>
                      <a:pt x="34" y="140"/>
                      <a:pt x="34" y="140"/>
                    </a:cubicBezTo>
                    <a:cubicBezTo>
                      <a:pt x="37" y="140"/>
                      <a:pt x="40" y="138"/>
                      <a:pt x="40" y="135"/>
                    </a:cubicBezTo>
                    <a:cubicBezTo>
                      <a:pt x="40" y="85"/>
                      <a:pt x="40" y="85"/>
                      <a:pt x="40" y="85"/>
                    </a:cubicBezTo>
                    <a:cubicBezTo>
                      <a:pt x="45" y="85"/>
                      <a:pt x="45" y="85"/>
                      <a:pt x="45" y="85"/>
                    </a:cubicBezTo>
                    <a:cubicBezTo>
                      <a:pt x="45" y="135"/>
                      <a:pt x="45" y="135"/>
                      <a:pt x="45" y="135"/>
                    </a:cubicBezTo>
                    <a:cubicBezTo>
                      <a:pt x="45" y="138"/>
                      <a:pt x="47" y="140"/>
                      <a:pt x="50" y="140"/>
                    </a:cubicBezTo>
                    <a:cubicBezTo>
                      <a:pt x="56" y="140"/>
                      <a:pt x="56" y="140"/>
                      <a:pt x="56" y="140"/>
                    </a:cubicBezTo>
                    <a:cubicBezTo>
                      <a:pt x="59" y="140"/>
                      <a:pt x="61" y="138"/>
                      <a:pt x="61" y="135"/>
                    </a:cubicBezTo>
                    <a:cubicBezTo>
                      <a:pt x="61" y="85"/>
                      <a:pt x="61" y="85"/>
                      <a:pt x="61" y="85"/>
                    </a:cubicBezTo>
                    <a:cubicBezTo>
                      <a:pt x="73" y="85"/>
                      <a:pt x="73" y="85"/>
                      <a:pt x="73" y="85"/>
                    </a:cubicBezTo>
                    <a:cubicBezTo>
                      <a:pt x="58" y="23"/>
                      <a:pt x="58" y="23"/>
                      <a:pt x="58" y="23"/>
                    </a:cubicBezTo>
                    <a:cubicBezTo>
                      <a:pt x="59" y="22"/>
                      <a:pt x="59" y="22"/>
                      <a:pt x="60" y="22"/>
                    </a:cubicBezTo>
                    <a:cubicBezTo>
                      <a:pt x="72" y="61"/>
                      <a:pt x="72" y="61"/>
                      <a:pt x="72" y="61"/>
                    </a:cubicBezTo>
                    <a:cubicBezTo>
                      <a:pt x="73" y="63"/>
                      <a:pt x="76" y="65"/>
                      <a:pt x="78" y="64"/>
                    </a:cubicBezTo>
                    <a:cubicBezTo>
                      <a:pt x="80" y="63"/>
                      <a:pt x="80" y="63"/>
                      <a:pt x="80" y="63"/>
                    </a:cubicBezTo>
                    <a:cubicBezTo>
                      <a:pt x="83" y="63"/>
                      <a:pt x="84" y="60"/>
                      <a:pt x="83" y="57"/>
                    </a:cubicBezTo>
                    <a:close/>
                  </a:path>
                </a:pathLst>
              </a:custGeom>
              <a:solidFill>
                <a:schemeClr val="accent1">
                  <a:lumMod val="20000"/>
                  <a:lumOff val="80000"/>
                </a:schemeClr>
              </a:solidFill>
              <a:ln>
                <a:noFill/>
              </a:ln>
              <a:effectLst>
                <a:outerShdw blurRad="25400" dist="127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82" name="Oval 1718"/>
              <p:cNvSpPr>
                <a:spLocks noChangeArrowheads="1"/>
              </p:cNvSpPr>
              <p:nvPr/>
            </p:nvSpPr>
            <p:spPr bwMode="auto">
              <a:xfrm>
                <a:off x="1603563" y="4928095"/>
                <a:ext cx="104775" cy="107950"/>
              </a:xfrm>
              <a:prstGeom prst="ellipse">
                <a:avLst/>
              </a:prstGeom>
              <a:solidFill>
                <a:schemeClr val="accent1">
                  <a:lumMod val="20000"/>
                  <a:lumOff val="80000"/>
                </a:schemeClr>
              </a:solidFill>
              <a:ln>
                <a:noFill/>
              </a:ln>
              <a:effectLst>
                <a:outerShdw blurRad="25400" dist="127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grpSp>
      <p:sp>
        <p:nvSpPr>
          <p:cNvPr id="86" name="Ellipse 409"/>
          <p:cNvSpPr/>
          <p:nvPr userDrawn="1"/>
        </p:nvSpPr>
        <p:spPr bwMode="gray">
          <a:xfrm>
            <a:off x="8330546" y="3032188"/>
            <a:ext cx="315701" cy="236776"/>
          </a:xfrm>
          <a:prstGeom prst="ellipse">
            <a:avLst/>
          </a:prstGeom>
          <a:solidFill>
            <a:srgbClr val="FFFFFF"/>
          </a:solidFill>
          <a:ln w="9525">
            <a:solidFill>
              <a:srgbClr val="C0C0C0"/>
            </a:solidFill>
            <a:miter lim="800000"/>
            <a:headEnd/>
            <a:tailEnd/>
          </a:ln>
          <a:effectLst>
            <a:outerShdw blurRad="152400" dist="38100" dir="2700000" algn="tl" rotWithShape="0">
              <a:prstClr val="black">
                <a:alpha val="30000"/>
              </a:prstClr>
            </a:outerShdw>
          </a:effectLst>
        </p:spPr>
        <p:txBody>
          <a:bodyPr lIns="108000" tIns="108000" rIns="144000" bIns="72000" rtlCol="0" anchor="ctr"/>
          <a:lstStyle/>
          <a:p>
            <a:pPr marL="190800" indent="-190800" algn="ctr">
              <a:lnSpc>
                <a:spcPct val="95000"/>
              </a:lnSpc>
              <a:spcAft>
                <a:spcPts val="800"/>
              </a:spcAft>
              <a:buClr>
                <a:srgbClr val="969696"/>
              </a:buClr>
              <a:buFont typeface="Wingdings" pitchFamily="2" charset="2"/>
              <a:buChar char="§"/>
            </a:pPr>
            <a:endParaRPr lang="en-US" sz="1600" noProof="1">
              <a:solidFill>
                <a:srgbClr val="000000"/>
              </a:solidFill>
              <a:cs typeface="Arial" charset="0"/>
            </a:endParaRPr>
          </a:p>
        </p:txBody>
      </p:sp>
      <p:cxnSp>
        <p:nvCxnSpPr>
          <p:cNvPr id="87" name="Gerade Verbindung 410"/>
          <p:cNvCxnSpPr/>
          <p:nvPr userDrawn="1"/>
        </p:nvCxnSpPr>
        <p:spPr>
          <a:xfrm flipH="1">
            <a:off x="8599760" y="3162247"/>
            <a:ext cx="3135957" cy="1888"/>
          </a:xfrm>
          <a:prstGeom prst="line">
            <a:avLst/>
          </a:prstGeom>
          <a:ln w="12700">
            <a:solidFill>
              <a:srgbClr val="718293"/>
            </a:solidFill>
            <a:prstDash val="sysDot"/>
          </a:ln>
        </p:spPr>
        <p:style>
          <a:lnRef idx="1">
            <a:schemeClr val="accent1"/>
          </a:lnRef>
          <a:fillRef idx="0">
            <a:schemeClr val="accent1"/>
          </a:fillRef>
          <a:effectRef idx="0">
            <a:schemeClr val="accent1"/>
          </a:effectRef>
          <a:fontRef idx="minor">
            <a:schemeClr val="tx1"/>
          </a:fontRef>
        </p:style>
      </p:cxnSp>
      <p:sp>
        <p:nvSpPr>
          <p:cNvPr id="88" name="Textfeld 414"/>
          <p:cNvSpPr txBox="1"/>
          <p:nvPr userDrawn="1"/>
        </p:nvSpPr>
        <p:spPr>
          <a:xfrm>
            <a:off x="12102920" y="2940152"/>
            <a:ext cx="1193340" cy="369332"/>
          </a:xfrm>
          <a:prstGeom prst="rect">
            <a:avLst/>
          </a:prstGeom>
          <a:noFill/>
        </p:spPr>
        <p:txBody>
          <a:bodyPr wrap="none" rtlCol="0">
            <a:spAutoFit/>
          </a:bodyPr>
          <a:lstStyle/>
          <a:p>
            <a:pPr algn="r"/>
            <a:r>
              <a:rPr lang="de-DE" sz="1800" dirty="0" smtClean="0">
                <a:solidFill>
                  <a:schemeClr val="bg1"/>
                </a:solidFill>
              </a:rPr>
              <a:t>Something</a:t>
            </a:r>
            <a:endParaRPr lang="en-US" sz="1800" dirty="0">
              <a:solidFill>
                <a:schemeClr val="bg1"/>
              </a:solidFill>
            </a:endParaRPr>
          </a:p>
        </p:txBody>
      </p:sp>
      <p:grpSp>
        <p:nvGrpSpPr>
          <p:cNvPr id="89" name="Group 88"/>
          <p:cNvGrpSpPr/>
          <p:nvPr userDrawn="1"/>
        </p:nvGrpSpPr>
        <p:grpSpPr>
          <a:xfrm>
            <a:off x="11278391" y="4793077"/>
            <a:ext cx="3628659" cy="1936994"/>
            <a:chOff x="376588" y="1468589"/>
            <a:chExt cx="2721494" cy="1936994"/>
          </a:xfrm>
        </p:grpSpPr>
        <p:sp>
          <p:nvSpPr>
            <p:cNvPr id="90" name="Textfeld 20"/>
            <p:cNvSpPr txBox="1"/>
            <p:nvPr/>
          </p:nvSpPr>
          <p:spPr>
            <a:xfrm>
              <a:off x="420377" y="1480540"/>
              <a:ext cx="745637" cy="584775"/>
            </a:xfrm>
            <a:prstGeom prst="rect">
              <a:avLst/>
            </a:prstGeom>
            <a:noFill/>
          </p:spPr>
          <p:txBody>
            <a:bodyPr wrap="none" rtlCol="0">
              <a:spAutoFit/>
            </a:bodyPr>
            <a:lstStyle/>
            <a:p>
              <a:r>
                <a:rPr lang="de-DE" sz="3200" b="1" dirty="0" smtClean="0">
                  <a:solidFill>
                    <a:srgbClr val="FFFFFF"/>
                  </a:solidFill>
                </a:rPr>
                <a:t>47 %</a:t>
              </a:r>
              <a:endParaRPr lang="en-US" sz="3200" b="1" dirty="0">
                <a:solidFill>
                  <a:srgbClr val="FFFFFF"/>
                </a:solidFill>
              </a:endParaRPr>
            </a:p>
          </p:txBody>
        </p:sp>
        <p:sp>
          <p:nvSpPr>
            <p:cNvPr id="91" name="Textfeld 21"/>
            <p:cNvSpPr txBox="1"/>
            <p:nvPr/>
          </p:nvSpPr>
          <p:spPr>
            <a:xfrm>
              <a:off x="398481" y="1950973"/>
              <a:ext cx="2699601" cy="618631"/>
            </a:xfrm>
            <a:prstGeom prst="rect">
              <a:avLst/>
            </a:prstGeom>
            <a:noFill/>
          </p:spPr>
          <p:txBody>
            <a:bodyPr wrap="square" rtlCol="0">
              <a:spAutoFit/>
            </a:bodyPr>
            <a:lstStyle/>
            <a:p>
              <a:pPr lvl="0">
                <a:lnSpc>
                  <a:spcPct val="95000"/>
                </a:lnSpc>
                <a:spcAft>
                  <a:spcPts val="800"/>
                </a:spcAft>
                <a:defRPr/>
              </a:pPr>
              <a:r>
                <a:rPr lang="en-US" sz="1800" noProof="1">
                  <a:solidFill>
                    <a:schemeClr val="bg1"/>
                  </a:solidFill>
                </a:rPr>
                <a:t>This text can be replaced with your own text.</a:t>
              </a:r>
            </a:p>
          </p:txBody>
        </p:sp>
        <p:sp>
          <p:nvSpPr>
            <p:cNvPr id="92" name="Freeform 680" descr="© INSCALE GmbH, 21.06.2010"/>
            <p:cNvSpPr>
              <a:spLocks/>
            </p:cNvSpPr>
            <p:nvPr/>
          </p:nvSpPr>
          <p:spPr bwMode="gray">
            <a:xfrm>
              <a:off x="1002846" y="3071273"/>
              <a:ext cx="1320581" cy="304687"/>
            </a:xfrm>
            <a:prstGeom prst="rect">
              <a:avLst/>
            </a:prstGeom>
            <a:solidFill>
              <a:srgbClr val="FFFFFF"/>
            </a:solidFill>
            <a:ln w="9525">
              <a:noFill/>
              <a:round/>
              <a:headEnd/>
              <a:tailEnd/>
            </a:ln>
          </p:spPr>
          <p:txBody>
            <a:bodyPr/>
            <a:lstStyle/>
            <a:p>
              <a:endParaRPr lang="de-DE" sz="1800" dirty="0"/>
            </a:p>
          </p:txBody>
        </p:sp>
        <p:sp>
          <p:nvSpPr>
            <p:cNvPr id="93" name="Freeform 680" descr="© INSCALE GmbH, 21.06.2010"/>
            <p:cNvSpPr>
              <a:spLocks/>
            </p:cNvSpPr>
            <p:nvPr/>
          </p:nvSpPr>
          <p:spPr bwMode="gray">
            <a:xfrm>
              <a:off x="704795" y="3285347"/>
              <a:ext cx="1916686" cy="120236"/>
            </a:xfrm>
            <a:prstGeom prst="rect">
              <a:avLst/>
            </a:prstGeom>
            <a:solidFill>
              <a:srgbClr val="FFFFFF"/>
            </a:solidFill>
            <a:ln w="9525">
              <a:noFill/>
              <a:round/>
              <a:headEnd/>
              <a:tailEnd/>
            </a:ln>
          </p:spPr>
          <p:txBody>
            <a:bodyPr/>
            <a:lstStyle/>
            <a:p>
              <a:endParaRPr lang="de-DE" sz="1800" dirty="0"/>
            </a:p>
          </p:txBody>
        </p:sp>
        <p:sp>
          <p:nvSpPr>
            <p:cNvPr id="94" name="Abgerundetes Rechteck 29"/>
            <p:cNvSpPr/>
            <p:nvPr/>
          </p:nvSpPr>
          <p:spPr bwMode="auto">
            <a:xfrm>
              <a:off x="376588" y="1468589"/>
              <a:ext cx="2573100" cy="1602686"/>
            </a:xfrm>
            <a:prstGeom prst="roundRect">
              <a:avLst>
                <a:gd name="adj" fmla="val 9373"/>
              </a:avLst>
            </a:prstGeom>
            <a:noFill/>
            <a:ln w="47625">
              <a:solidFill>
                <a:srgbClr val="FFFFFF"/>
              </a:solidFill>
              <a:round/>
              <a:headEnd/>
              <a:tailEnd/>
            </a:ln>
          </p:spPr>
          <p:txBody>
            <a:bodyPr rtlCol="0" anchor="ctr"/>
            <a:lstStyle/>
            <a:p>
              <a:pPr algn="ctr"/>
              <a:endParaRPr lang="en-US" sz="1800" dirty="0"/>
            </a:p>
          </p:txBody>
        </p:sp>
      </p:grpSp>
      <p:grpSp>
        <p:nvGrpSpPr>
          <p:cNvPr id="95" name="Group 94"/>
          <p:cNvGrpSpPr/>
          <p:nvPr userDrawn="1"/>
        </p:nvGrpSpPr>
        <p:grpSpPr>
          <a:xfrm>
            <a:off x="6237658" y="4897651"/>
            <a:ext cx="1577551" cy="1699209"/>
            <a:chOff x="2757962" y="2559625"/>
            <a:chExt cx="1183163" cy="1699209"/>
          </a:xfrm>
        </p:grpSpPr>
        <p:sp>
          <p:nvSpPr>
            <p:cNvPr id="96" name="Träne 79"/>
            <p:cNvSpPr/>
            <p:nvPr/>
          </p:nvSpPr>
          <p:spPr bwMode="gray">
            <a:xfrm rot="5400000">
              <a:off x="3209975" y="2559625"/>
              <a:ext cx="460373" cy="460373"/>
            </a:xfrm>
            <a:prstGeom prst="teardrop">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p:spPr>
          <p:txBody>
            <a:bodyPr lIns="108000" tIns="108000" rIns="144000" bIns="72000" rtlCol="0" anchor="ctr"/>
            <a:lstStyle/>
            <a:p>
              <a:pPr marL="190800" indent="-190800" algn="ctr">
                <a:lnSpc>
                  <a:spcPct val="95000"/>
                </a:lnSpc>
                <a:spcAft>
                  <a:spcPts val="800"/>
                </a:spcAft>
                <a:buClr>
                  <a:srgbClr val="969696"/>
                </a:buClr>
                <a:buFont typeface="Wingdings" pitchFamily="2" charset="2"/>
                <a:buChar char="§"/>
              </a:pPr>
              <a:endParaRPr lang="en-US" sz="1600" noProof="1">
                <a:solidFill>
                  <a:srgbClr val="000000"/>
                </a:solidFill>
                <a:cs typeface="Arial" charset="0"/>
              </a:endParaRPr>
            </a:p>
          </p:txBody>
        </p:sp>
        <p:sp>
          <p:nvSpPr>
            <p:cNvPr id="97" name="Träne 78"/>
            <p:cNvSpPr/>
            <p:nvPr/>
          </p:nvSpPr>
          <p:spPr bwMode="gray">
            <a:xfrm>
              <a:off x="2757962" y="3075671"/>
              <a:ext cx="1183163" cy="1183163"/>
            </a:xfrm>
            <a:prstGeom prst="teardrop">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p:spPr>
          <p:txBody>
            <a:bodyPr lIns="108000" tIns="108000" rIns="144000" bIns="72000" rtlCol="0" anchor="ctr"/>
            <a:lstStyle/>
            <a:p>
              <a:pPr marL="190800" indent="-190800" algn="ctr">
                <a:lnSpc>
                  <a:spcPct val="95000"/>
                </a:lnSpc>
                <a:spcAft>
                  <a:spcPts val="800"/>
                </a:spcAft>
                <a:buClr>
                  <a:srgbClr val="969696"/>
                </a:buClr>
                <a:buFont typeface="Wingdings" pitchFamily="2" charset="2"/>
                <a:buChar char="§"/>
              </a:pPr>
              <a:endParaRPr lang="en-US" sz="1600" noProof="1">
                <a:solidFill>
                  <a:srgbClr val="000000"/>
                </a:solidFill>
                <a:cs typeface="Arial" charset="0"/>
              </a:endParaRPr>
            </a:p>
          </p:txBody>
        </p:sp>
        <p:sp>
          <p:nvSpPr>
            <p:cNvPr id="98" name="Rechteck 74"/>
            <p:cNvSpPr/>
            <p:nvPr/>
          </p:nvSpPr>
          <p:spPr>
            <a:xfrm>
              <a:off x="2793487" y="3238411"/>
              <a:ext cx="1134613" cy="794064"/>
            </a:xfrm>
            <a:prstGeom prst="rect">
              <a:avLst/>
            </a:prstGeom>
          </p:spPr>
          <p:txBody>
            <a:bodyPr wrap="square">
              <a:spAutoFit/>
            </a:bodyPr>
            <a:lstStyle/>
            <a:p>
              <a:pPr lvl="0" algn="ctr">
                <a:lnSpc>
                  <a:spcPct val="95000"/>
                </a:lnSpc>
                <a:spcAft>
                  <a:spcPts val="800"/>
                </a:spcAft>
                <a:defRPr/>
              </a:pPr>
              <a:r>
                <a:rPr lang="de-DE" sz="1200" b="1" noProof="1" smtClean="0">
                  <a:solidFill>
                    <a:srgbClr val="5E6D7C"/>
                  </a:solidFill>
                </a:rPr>
                <a:t>Placeholder</a:t>
              </a:r>
              <a:r>
                <a:rPr lang="en-US" sz="1200" noProof="1" smtClean="0">
                  <a:solidFill>
                    <a:srgbClr val="5E6D7C"/>
                  </a:solidFill>
                </a:rPr>
                <a:t/>
              </a:r>
              <a:br>
                <a:rPr lang="en-US" sz="1200" noProof="1" smtClean="0">
                  <a:solidFill>
                    <a:srgbClr val="5E6D7C"/>
                  </a:solidFill>
                </a:rPr>
              </a:br>
              <a:r>
                <a:rPr lang="en-US" sz="1200" noProof="1" smtClean="0">
                  <a:solidFill>
                    <a:srgbClr val="5E6D7C"/>
                  </a:solidFill>
                </a:rPr>
                <a:t>This </a:t>
              </a:r>
              <a:r>
                <a:rPr lang="en-US" sz="1200" noProof="1">
                  <a:solidFill>
                    <a:srgbClr val="5E6D7C"/>
                  </a:solidFill>
                </a:rPr>
                <a:t>text can be </a:t>
              </a:r>
              <a:r>
                <a:rPr lang="en-US" sz="1200" noProof="1" smtClean="0">
                  <a:solidFill>
                    <a:srgbClr val="5E6D7C"/>
                  </a:solidFill>
                </a:rPr>
                <a:t>replaced </a:t>
              </a:r>
              <a:r>
                <a:rPr lang="en-US" sz="1200" noProof="1">
                  <a:solidFill>
                    <a:srgbClr val="5E6D7C"/>
                  </a:solidFill>
                </a:rPr>
                <a:t>with your </a:t>
              </a:r>
              <a:r>
                <a:rPr lang="en-US" sz="1200" noProof="1" smtClean="0">
                  <a:solidFill>
                    <a:srgbClr val="5E6D7C"/>
                  </a:solidFill>
                </a:rPr>
                <a:t>own </a:t>
              </a:r>
              <a:r>
                <a:rPr lang="en-US" sz="1200" noProof="1">
                  <a:solidFill>
                    <a:srgbClr val="5E6D7C"/>
                  </a:solidFill>
                </a:rPr>
                <a:t>text.</a:t>
              </a:r>
            </a:p>
          </p:txBody>
        </p:sp>
        <p:sp>
          <p:nvSpPr>
            <p:cNvPr id="99" name="Textfeld 80"/>
            <p:cNvSpPr txBox="1"/>
            <p:nvPr/>
          </p:nvSpPr>
          <p:spPr>
            <a:xfrm>
              <a:off x="3022360" y="2598141"/>
              <a:ext cx="797503" cy="400110"/>
            </a:xfrm>
            <a:prstGeom prst="rect">
              <a:avLst/>
            </a:prstGeom>
            <a:noFill/>
          </p:spPr>
          <p:txBody>
            <a:bodyPr wrap="square" rIns="0" rtlCol="0">
              <a:spAutoFit/>
            </a:bodyPr>
            <a:lstStyle/>
            <a:p>
              <a:pPr algn="ctr"/>
              <a:r>
                <a:rPr lang="de-DE" sz="2000" dirty="0" smtClean="0">
                  <a:solidFill>
                    <a:schemeClr val="accent1"/>
                  </a:solidFill>
                </a:rPr>
                <a:t>13</a:t>
              </a:r>
              <a:r>
                <a:rPr lang="de-DE" sz="1050" dirty="0" smtClean="0">
                  <a:solidFill>
                    <a:schemeClr val="accent1"/>
                  </a:solidFill>
                </a:rPr>
                <a:t>%</a:t>
              </a:r>
              <a:endParaRPr lang="en-US" sz="2800" dirty="0">
                <a:solidFill>
                  <a:schemeClr val="accent1"/>
                </a:solidFill>
              </a:endParaRPr>
            </a:p>
          </p:txBody>
        </p:sp>
      </p:grpSp>
      <p:grpSp>
        <p:nvGrpSpPr>
          <p:cNvPr id="100" name="Gruppieren 52"/>
          <p:cNvGrpSpPr/>
          <p:nvPr userDrawn="1"/>
        </p:nvGrpSpPr>
        <p:grpSpPr>
          <a:xfrm>
            <a:off x="7903680" y="4412308"/>
            <a:ext cx="2824347" cy="657768"/>
            <a:chOff x="6076698" y="3205726"/>
            <a:chExt cx="2704628" cy="657768"/>
          </a:xfrm>
        </p:grpSpPr>
        <p:sp>
          <p:nvSpPr>
            <p:cNvPr id="101" name="Textfeld 44"/>
            <p:cNvSpPr txBox="1"/>
            <p:nvPr/>
          </p:nvSpPr>
          <p:spPr>
            <a:xfrm>
              <a:off x="8111431" y="3205726"/>
              <a:ext cx="669895" cy="523220"/>
            </a:xfrm>
            <a:prstGeom prst="rect">
              <a:avLst/>
            </a:prstGeom>
            <a:noFill/>
          </p:spPr>
          <p:txBody>
            <a:bodyPr wrap="none" rtlCol="0">
              <a:spAutoFit/>
            </a:bodyPr>
            <a:lstStyle/>
            <a:p>
              <a:pPr algn="r"/>
              <a:r>
                <a:rPr lang="de-DE" sz="2800" b="1" dirty="0" smtClean="0">
                  <a:solidFill>
                    <a:srgbClr val="FFFFFF"/>
                  </a:solidFill>
                </a:rPr>
                <a:t>17 %</a:t>
              </a:r>
              <a:endParaRPr lang="en-US" sz="2800" b="1" dirty="0">
                <a:solidFill>
                  <a:srgbClr val="FFFFFF"/>
                </a:solidFill>
              </a:endParaRPr>
            </a:p>
          </p:txBody>
        </p:sp>
        <p:sp>
          <p:nvSpPr>
            <p:cNvPr id="102" name="Textfeld 45"/>
            <p:cNvSpPr txBox="1"/>
            <p:nvPr/>
          </p:nvSpPr>
          <p:spPr>
            <a:xfrm>
              <a:off x="6076698" y="3586495"/>
              <a:ext cx="2704628" cy="276999"/>
            </a:xfrm>
            <a:prstGeom prst="rect">
              <a:avLst/>
            </a:prstGeom>
            <a:noFill/>
          </p:spPr>
          <p:txBody>
            <a:bodyPr wrap="square" rtlCol="0">
              <a:spAutoFit/>
            </a:bodyPr>
            <a:lstStyle/>
            <a:p>
              <a:pPr algn="r"/>
              <a:r>
                <a:rPr lang="en-US" sz="1200" dirty="0" smtClean="0">
                  <a:solidFill>
                    <a:srgbClr val="FFFFFF"/>
                  </a:solidFill>
                </a:rPr>
                <a:t>Lorem ipsum velor</a:t>
              </a:r>
              <a:endParaRPr lang="en-US" sz="1200" dirty="0">
                <a:solidFill>
                  <a:srgbClr val="FFFFFF"/>
                </a:solidFill>
              </a:endParaRPr>
            </a:p>
          </p:txBody>
        </p:sp>
        <p:grpSp>
          <p:nvGrpSpPr>
            <p:cNvPr id="103" name="Group 845"/>
            <p:cNvGrpSpPr>
              <a:grpSpLocks/>
            </p:cNvGrpSpPr>
            <p:nvPr/>
          </p:nvGrpSpPr>
          <p:grpSpPr bwMode="auto">
            <a:xfrm rot="2940011">
              <a:off x="7093192" y="3187467"/>
              <a:ext cx="442158" cy="640710"/>
              <a:chOff x="2768" y="2305"/>
              <a:chExt cx="216" cy="313"/>
            </a:xfrm>
          </p:grpSpPr>
          <p:sp>
            <p:nvSpPr>
              <p:cNvPr id="104" name="Freeform 537" descr="© INSCALE GmbH, 21.06.2010"/>
              <p:cNvSpPr>
                <a:spLocks noEditPoints="1"/>
              </p:cNvSpPr>
              <p:nvPr/>
            </p:nvSpPr>
            <p:spPr bwMode="gray">
              <a:xfrm>
                <a:off x="2768" y="2391"/>
                <a:ext cx="146" cy="227"/>
              </a:xfrm>
              <a:custGeom>
                <a:avLst/>
                <a:gdLst>
                  <a:gd name="T0" fmla="*/ 1246 w 1628"/>
                  <a:gd name="T1" fmla="*/ 51 h 2512"/>
                  <a:gd name="T2" fmla="*/ 853 w 1628"/>
                  <a:gd name="T3" fmla="*/ 0 h 2512"/>
                  <a:gd name="T4" fmla="*/ 853 w 1628"/>
                  <a:gd name="T5" fmla="*/ 717 h 2512"/>
                  <a:gd name="T6" fmla="*/ 1557 w 1628"/>
                  <a:gd name="T7" fmla="*/ 752 h 2512"/>
                  <a:gd name="T8" fmla="*/ 1246 w 1628"/>
                  <a:gd name="T9" fmla="*/ 51 h 2512"/>
                  <a:gd name="T10" fmla="*/ 1576 w 1628"/>
                  <a:gd name="T11" fmla="*/ 839 h 2512"/>
                  <a:gd name="T12" fmla="*/ 51 w 1628"/>
                  <a:gd name="T13" fmla="*/ 840 h 2512"/>
                  <a:gd name="T14" fmla="*/ 0 w 1628"/>
                  <a:gd name="T15" fmla="*/ 1271 h 2512"/>
                  <a:gd name="T16" fmla="*/ 814 w 1628"/>
                  <a:gd name="T17" fmla="*/ 2512 h 2512"/>
                  <a:gd name="T18" fmla="*/ 1628 w 1628"/>
                  <a:gd name="T19" fmla="*/ 1271 h 2512"/>
                  <a:gd name="T20" fmla="*/ 1576 w 1628"/>
                  <a:gd name="T21" fmla="*/ 839 h 2512"/>
                  <a:gd name="T22" fmla="*/ 774 w 1628"/>
                  <a:gd name="T23" fmla="*/ 0 h 2512"/>
                  <a:gd name="T24" fmla="*/ 382 w 1628"/>
                  <a:gd name="T25" fmla="*/ 51 h 2512"/>
                  <a:gd name="T26" fmla="*/ 71 w 1628"/>
                  <a:gd name="T27" fmla="*/ 753 h 2512"/>
                  <a:gd name="T28" fmla="*/ 774 w 1628"/>
                  <a:gd name="T29" fmla="*/ 717 h 2512"/>
                  <a:gd name="T30" fmla="*/ 774 w 1628"/>
                  <a:gd name="T31" fmla="*/ 0 h 2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8" h="2512">
                    <a:moveTo>
                      <a:pt x="1246" y="51"/>
                    </a:moveTo>
                    <a:cubicBezTo>
                      <a:pt x="1178" y="20"/>
                      <a:pt x="1018" y="3"/>
                      <a:pt x="853" y="0"/>
                    </a:cubicBezTo>
                    <a:cubicBezTo>
                      <a:pt x="853" y="717"/>
                      <a:pt x="853" y="717"/>
                      <a:pt x="853" y="717"/>
                    </a:cubicBezTo>
                    <a:cubicBezTo>
                      <a:pt x="1071" y="717"/>
                      <a:pt x="1312" y="726"/>
                      <a:pt x="1557" y="752"/>
                    </a:cubicBezTo>
                    <a:cubicBezTo>
                      <a:pt x="1476" y="413"/>
                      <a:pt x="1343" y="95"/>
                      <a:pt x="1246" y="51"/>
                    </a:cubicBezTo>
                    <a:close/>
                    <a:moveTo>
                      <a:pt x="1576" y="839"/>
                    </a:moveTo>
                    <a:cubicBezTo>
                      <a:pt x="908" y="766"/>
                      <a:pt x="266" y="818"/>
                      <a:pt x="51" y="840"/>
                    </a:cubicBezTo>
                    <a:cubicBezTo>
                      <a:pt x="20" y="991"/>
                      <a:pt x="0" y="1142"/>
                      <a:pt x="0" y="1271"/>
                    </a:cubicBezTo>
                    <a:cubicBezTo>
                      <a:pt x="0" y="2160"/>
                      <a:pt x="364" y="2512"/>
                      <a:pt x="814" y="2512"/>
                    </a:cubicBezTo>
                    <a:cubicBezTo>
                      <a:pt x="1264" y="2512"/>
                      <a:pt x="1628" y="2160"/>
                      <a:pt x="1628" y="1271"/>
                    </a:cubicBezTo>
                    <a:cubicBezTo>
                      <a:pt x="1628" y="1142"/>
                      <a:pt x="1608" y="991"/>
                      <a:pt x="1576" y="839"/>
                    </a:cubicBezTo>
                    <a:close/>
                    <a:moveTo>
                      <a:pt x="774" y="0"/>
                    </a:moveTo>
                    <a:cubicBezTo>
                      <a:pt x="609" y="3"/>
                      <a:pt x="450" y="20"/>
                      <a:pt x="382" y="51"/>
                    </a:cubicBezTo>
                    <a:cubicBezTo>
                      <a:pt x="285" y="95"/>
                      <a:pt x="152" y="414"/>
                      <a:pt x="71" y="753"/>
                    </a:cubicBezTo>
                    <a:cubicBezTo>
                      <a:pt x="206" y="740"/>
                      <a:pt x="461" y="720"/>
                      <a:pt x="774" y="717"/>
                    </a:cubicBezTo>
                    <a:lnTo>
                      <a:pt x="774" y="0"/>
                    </a:lnTo>
                    <a:close/>
                  </a:path>
                </a:pathLst>
              </a:custGeom>
              <a:solidFill>
                <a:srgbClr val="718293"/>
              </a:solidFill>
              <a:ln w="9525">
                <a:noFill/>
                <a:round/>
                <a:headEnd/>
                <a:tailEnd/>
              </a:ln>
              <a:extLst/>
            </p:spPr>
            <p:txBody>
              <a:bodyPr/>
              <a:lstStyle/>
              <a:p>
                <a:endParaRPr lang="de-DE" sz="1800" dirty="0"/>
              </a:p>
            </p:txBody>
          </p:sp>
          <p:sp>
            <p:nvSpPr>
              <p:cNvPr id="105" name="Freeform 538" descr="© INSCALE GmbH, 21.06.2010"/>
              <p:cNvSpPr>
                <a:spLocks/>
              </p:cNvSpPr>
              <p:nvPr/>
            </p:nvSpPr>
            <p:spPr bwMode="gray">
              <a:xfrm>
                <a:off x="2836" y="2305"/>
                <a:ext cx="148" cy="104"/>
              </a:xfrm>
              <a:custGeom>
                <a:avLst/>
                <a:gdLst>
                  <a:gd name="T0" fmla="*/ 226 w 1657"/>
                  <a:gd name="T1" fmla="*/ 75 h 1147"/>
                  <a:gd name="T2" fmla="*/ 22 w 1657"/>
                  <a:gd name="T3" fmla="*/ 422 h 1147"/>
                  <a:gd name="T4" fmla="*/ 3 w 1657"/>
                  <a:gd name="T5" fmla="*/ 782 h 1147"/>
                  <a:gd name="T6" fmla="*/ 4 w 1657"/>
                  <a:gd name="T7" fmla="*/ 875 h 1147"/>
                  <a:gd name="T8" fmla="*/ 83 w 1657"/>
                  <a:gd name="T9" fmla="*/ 875 h 1147"/>
                  <a:gd name="T10" fmla="*/ 82 w 1657"/>
                  <a:gd name="T11" fmla="*/ 781 h 1147"/>
                  <a:gd name="T12" fmla="*/ 100 w 1657"/>
                  <a:gd name="T13" fmla="*/ 437 h 1147"/>
                  <a:gd name="T14" fmla="*/ 266 w 1657"/>
                  <a:gd name="T15" fmla="*/ 143 h 1147"/>
                  <a:gd name="T16" fmla="*/ 576 w 1657"/>
                  <a:gd name="T17" fmla="*/ 186 h 1147"/>
                  <a:gd name="T18" fmla="*/ 680 w 1657"/>
                  <a:gd name="T19" fmla="*/ 541 h 1147"/>
                  <a:gd name="T20" fmla="*/ 754 w 1657"/>
                  <a:gd name="T21" fmla="*/ 957 h 1147"/>
                  <a:gd name="T22" fmla="*/ 1184 w 1657"/>
                  <a:gd name="T23" fmla="*/ 1125 h 1147"/>
                  <a:gd name="T24" fmla="*/ 1576 w 1657"/>
                  <a:gd name="T25" fmla="*/ 886 h 1147"/>
                  <a:gd name="T26" fmla="*/ 1657 w 1657"/>
                  <a:gd name="T27" fmla="*/ 403 h 1147"/>
                  <a:gd name="T28" fmla="*/ 1578 w 1657"/>
                  <a:gd name="T29" fmla="*/ 403 h 1147"/>
                  <a:gd name="T30" fmla="*/ 1505 w 1657"/>
                  <a:gd name="T31" fmla="*/ 850 h 1147"/>
                  <a:gd name="T32" fmla="*/ 1175 w 1657"/>
                  <a:gd name="T33" fmla="*/ 1046 h 1147"/>
                  <a:gd name="T34" fmla="*/ 822 w 1657"/>
                  <a:gd name="T35" fmla="*/ 916 h 1147"/>
                  <a:gd name="T36" fmla="*/ 759 w 1657"/>
                  <a:gd name="T37" fmla="*/ 548 h 1147"/>
                  <a:gd name="T38" fmla="*/ 634 w 1657"/>
                  <a:gd name="T39" fmla="*/ 132 h 1147"/>
                  <a:gd name="T40" fmla="*/ 226 w 1657"/>
                  <a:gd name="T41" fmla="*/ 75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57" h="1147">
                    <a:moveTo>
                      <a:pt x="226" y="75"/>
                    </a:moveTo>
                    <a:cubicBezTo>
                      <a:pt x="112" y="143"/>
                      <a:pt x="46" y="299"/>
                      <a:pt x="22" y="422"/>
                    </a:cubicBezTo>
                    <a:cubicBezTo>
                      <a:pt x="0" y="542"/>
                      <a:pt x="1" y="664"/>
                      <a:pt x="3" y="782"/>
                    </a:cubicBezTo>
                    <a:cubicBezTo>
                      <a:pt x="4" y="875"/>
                      <a:pt x="4" y="875"/>
                      <a:pt x="4" y="875"/>
                    </a:cubicBezTo>
                    <a:cubicBezTo>
                      <a:pt x="83" y="875"/>
                      <a:pt x="83" y="875"/>
                      <a:pt x="83" y="875"/>
                    </a:cubicBezTo>
                    <a:cubicBezTo>
                      <a:pt x="82" y="781"/>
                      <a:pt x="82" y="781"/>
                      <a:pt x="82" y="781"/>
                    </a:cubicBezTo>
                    <a:cubicBezTo>
                      <a:pt x="80" y="667"/>
                      <a:pt x="79" y="549"/>
                      <a:pt x="100" y="437"/>
                    </a:cubicBezTo>
                    <a:cubicBezTo>
                      <a:pt x="119" y="335"/>
                      <a:pt x="175" y="197"/>
                      <a:pt x="266" y="143"/>
                    </a:cubicBezTo>
                    <a:cubicBezTo>
                      <a:pt x="360" y="87"/>
                      <a:pt x="502" y="107"/>
                      <a:pt x="576" y="186"/>
                    </a:cubicBezTo>
                    <a:cubicBezTo>
                      <a:pt x="670" y="286"/>
                      <a:pt x="680" y="437"/>
                      <a:pt x="680" y="541"/>
                    </a:cubicBezTo>
                    <a:cubicBezTo>
                      <a:pt x="679" y="681"/>
                      <a:pt x="679" y="833"/>
                      <a:pt x="754" y="957"/>
                    </a:cubicBezTo>
                    <a:cubicBezTo>
                      <a:pt x="832" y="1085"/>
                      <a:pt x="992" y="1147"/>
                      <a:pt x="1184" y="1125"/>
                    </a:cubicBezTo>
                    <a:cubicBezTo>
                      <a:pt x="1364" y="1104"/>
                      <a:pt x="1511" y="1014"/>
                      <a:pt x="1576" y="886"/>
                    </a:cubicBezTo>
                    <a:cubicBezTo>
                      <a:pt x="1649" y="741"/>
                      <a:pt x="1656" y="568"/>
                      <a:pt x="1657" y="403"/>
                    </a:cubicBezTo>
                    <a:cubicBezTo>
                      <a:pt x="1578" y="403"/>
                      <a:pt x="1578" y="403"/>
                      <a:pt x="1578" y="403"/>
                    </a:cubicBezTo>
                    <a:cubicBezTo>
                      <a:pt x="1577" y="558"/>
                      <a:pt x="1571" y="721"/>
                      <a:pt x="1505" y="850"/>
                    </a:cubicBezTo>
                    <a:cubicBezTo>
                      <a:pt x="1452" y="955"/>
                      <a:pt x="1329" y="1028"/>
                      <a:pt x="1175" y="1046"/>
                    </a:cubicBezTo>
                    <a:cubicBezTo>
                      <a:pt x="1115" y="1053"/>
                      <a:pt x="912" y="1065"/>
                      <a:pt x="822" y="916"/>
                    </a:cubicBezTo>
                    <a:cubicBezTo>
                      <a:pt x="758" y="811"/>
                      <a:pt x="759" y="671"/>
                      <a:pt x="759" y="548"/>
                    </a:cubicBezTo>
                    <a:cubicBezTo>
                      <a:pt x="759" y="423"/>
                      <a:pt x="746" y="253"/>
                      <a:pt x="634" y="132"/>
                    </a:cubicBezTo>
                    <a:cubicBezTo>
                      <a:pt x="535" y="26"/>
                      <a:pt x="352" y="0"/>
                      <a:pt x="226"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800" dirty="0"/>
              </a:p>
            </p:txBody>
          </p:sp>
        </p:grpSp>
      </p:grpSp>
      <p:sp>
        <p:nvSpPr>
          <p:cNvPr id="106" name="Titel 1"/>
          <p:cNvSpPr>
            <a:spLocks noGrp="1"/>
          </p:cNvSpPr>
          <p:nvPr>
            <p:ph type="title"/>
          </p:nvPr>
        </p:nvSpPr>
        <p:spPr>
          <a:xfrm>
            <a:off x="431800" y="238540"/>
            <a:ext cx="11329456" cy="616455"/>
          </a:xfrm>
          <a:prstGeom prst="rect">
            <a:avLst/>
          </a:prstGeom>
        </p:spPr>
        <p:txBody>
          <a:bodyPr anchor="ctr" anchorCtr="0">
            <a:noAutofit/>
          </a:bodyPr>
          <a:lstStyle>
            <a:lvl1pPr>
              <a:lnSpc>
                <a:spcPct val="100000"/>
              </a:lnSpc>
              <a:defRPr b="0">
                <a:solidFill>
                  <a:schemeClr val="bg1"/>
                </a:solidFill>
                <a:latin typeface="Segoe UI Light" panose="020B0502040204020203" pitchFamily="34" charset="0"/>
                <a:cs typeface="Segoe UI Light" panose="020B0502040204020203" pitchFamily="34" charset="0"/>
              </a:defRPr>
            </a:lvl1pPr>
          </a:lstStyle>
          <a:p>
            <a:r>
              <a:rPr lang="en-US" smtClean="0"/>
              <a:t>Click to edit Master title style</a:t>
            </a:r>
            <a:endParaRPr lang="de-DE" dirty="0"/>
          </a:p>
        </p:txBody>
      </p:sp>
      <p:grpSp>
        <p:nvGrpSpPr>
          <p:cNvPr id="163" name="Gruppieren 8"/>
          <p:cNvGrpSpPr/>
          <p:nvPr userDrawn="1"/>
        </p:nvGrpSpPr>
        <p:grpSpPr>
          <a:xfrm>
            <a:off x="2386068" y="4686933"/>
            <a:ext cx="2439571" cy="2082513"/>
            <a:chOff x="6303626" y="1672690"/>
            <a:chExt cx="2765588" cy="2082513"/>
          </a:xfrm>
        </p:grpSpPr>
        <p:sp>
          <p:nvSpPr>
            <p:cNvPr id="164" name="Rechteck 175"/>
            <p:cNvSpPr/>
            <p:nvPr/>
          </p:nvSpPr>
          <p:spPr bwMode="gray">
            <a:xfrm>
              <a:off x="6350193" y="2346681"/>
              <a:ext cx="1801593" cy="1394688"/>
            </a:xfrm>
            <a:custGeom>
              <a:avLst/>
              <a:gdLst>
                <a:gd name="connsiteX0" fmla="*/ 0 w 553271"/>
                <a:gd name="connsiteY0" fmla="*/ 0 h 335106"/>
                <a:gd name="connsiteX1" fmla="*/ 553271 w 553271"/>
                <a:gd name="connsiteY1" fmla="*/ 0 h 335106"/>
                <a:gd name="connsiteX2" fmla="*/ 553271 w 553271"/>
                <a:gd name="connsiteY2" fmla="*/ 335106 h 335106"/>
                <a:gd name="connsiteX3" fmla="*/ 0 w 553271"/>
                <a:gd name="connsiteY3" fmla="*/ 335106 h 335106"/>
                <a:gd name="connsiteX4" fmla="*/ 0 w 553271"/>
                <a:gd name="connsiteY4" fmla="*/ 0 h 335106"/>
                <a:gd name="connsiteX0" fmla="*/ 0 w 553271"/>
                <a:gd name="connsiteY0" fmla="*/ 0 h 487506"/>
                <a:gd name="connsiteX1" fmla="*/ 553271 w 553271"/>
                <a:gd name="connsiteY1" fmla="*/ 0 h 487506"/>
                <a:gd name="connsiteX2" fmla="*/ 38921 w 553271"/>
                <a:gd name="connsiteY2" fmla="*/ 487506 h 487506"/>
                <a:gd name="connsiteX3" fmla="*/ 0 w 553271"/>
                <a:gd name="connsiteY3" fmla="*/ 335106 h 487506"/>
                <a:gd name="connsiteX4" fmla="*/ 0 w 553271"/>
                <a:gd name="connsiteY4" fmla="*/ 0 h 487506"/>
                <a:gd name="connsiteX0" fmla="*/ 57150 w 610421"/>
                <a:gd name="connsiteY0" fmla="*/ 0 h 487506"/>
                <a:gd name="connsiteX1" fmla="*/ 610421 w 610421"/>
                <a:gd name="connsiteY1" fmla="*/ 0 h 487506"/>
                <a:gd name="connsiteX2" fmla="*/ 96071 w 610421"/>
                <a:gd name="connsiteY2" fmla="*/ 487506 h 487506"/>
                <a:gd name="connsiteX3" fmla="*/ 0 w 610421"/>
                <a:gd name="connsiteY3" fmla="*/ 382731 h 487506"/>
                <a:gd name="connsiteX4" fmla="*/ 57150 w 610421"/>
                <a:gd name="connsiteY4" fmla="*/ 0 h 487506"/>
                <a:gd name="connsiteX0" fmla="*/ 428625 w 610421"/>
                <a:gd name="connsiteY0" fmla="*/ 0 h 1582881"/>
                <a:gd name="connsiteX1" fmla="*/ 610421 w 610421"/>
                <a:gd name="connsiteY1" fmla="*/ 1095375 h 1582881"/>
                <a:gd name="connsiteX2" fmla="*/ 96071 w 610421"/>
                <a:gd name="connsiteY2" fmla="*/ 1582881 h 1582881"/>
                <a:gd name="connsiteX3" fmla="*/ 0 w 610421"/>
                <a:gd name="connsiteY3" fmla="*/ 1478106 h 1582881"/>
                <a:gd name="connsiteX4" fmla="*/ 428625 w 610421"/>
                <a:gd name="connsiteY4" fmla="*/ 0 h 1582881"/>
                <a:gd name="connsiteX0" fmla="*/ 428625 w 1677221"/>
                <a:gd name="connsiteY0" fmla="*/ 0 h 1582881"/>
                <a:gd name="connsiteX1" fmla="*/ 1677221 w 1677221"/>
                <a:gd name="connsiteY1" fmla="*/ 1238250 h 1582881"/>
                <a:gd name="connsiteX2" fmla="*/ 96071 w 1677221"/>
                <a:gd name="connsiteY2" fmla="*/ 1582881 h 1582881"/>
                <a:gd name="connsiteX3" fmla="*/ 0 w 1677221"/>
                <a:gd name="connsiteY3" fmla="*/ 1478106 h 1582881"/>
                <a:gd name="connsiteX4" fmla="*/ 428625 w 1677221"/>
                <a:gd name="connsiteY4" fmla="*/ 0 h 1582881"/>
                <a:gd name="connsiteX0" fmla="*/ 428625 w 1572446"/>
                <a:gd name="connsiteY0" fmla="*/ 0 h 1582881"/>
                <a:gd name="connsiteX1" fmla="*/ 1572446 w 1572446"/>
                <a:gd name="connsiteY1" fmla="*/ 1257300 h 1582881"/>
                <a:gd name="connsiteX2" fmla="*/ 96071 w 1572446"/>
                <a:gd name="connsiteY2" fmla="*/ 1582881 h 1582881"/>
                <a:gd name="connsiteX3" fmla="*/ 0 w 1572446"/>
                <a:gd name="connsiteY3" fmla="*/ 1478106 h 1582881"/>
                <a:gd name="connsiteX4" fmla="*/ 428625 w 1572446"/>
                <a:gd name="connsiteY4" fmla="*/ 0 h 1582881"/>
                <a:gd name="connsiteX0" fmla="*/ 428625 w 1515296"/>
                <a:gd name="connsiteY0" fmla="*/ 0 h 1582881"/>
                <a:gd name="connsiteX1" fmla="*/ 1515296 w 1515296"/>
                <a:gd name="connsiteY1" fmla="*/ 1257300 h 1582881"/>
                <a:gd name="connsiteX2" fmla="*/ 96071 w 1515296"/>
                <a:gd name="connsiteY2" fmla="*/ 1582881 h 1582881"/>
                <a:gd name="connsiteX3" fmla="*/ 0 w 1515296"/>
                <a:gd name="connsiteY3" fmla="*/ 1478106 h 1582881"/>
                <a:gd name="connsiteX4" fmla="*/ 428625 w 1515296"/>
                <a:gd name="connsiteY4" fmla="*/ 0 h 1582881"/>
                <a:gd name="connsiteX0" fmla="*/ 428625 w 1543871"/>
                <a:gd name="connsiteY0" fmla="*/ 0 h 1582881"/>
                <a:gd name="connsiteX1" fmla="*/ 1543871 w 1543871"/>
                <a:gd name="connsiteY1" fmla="*/ 1285875 h 1582881"/>
                <a:gd name="connsiteX2" fmla="*/ 96071 w 1543871"/>
                <a:gd name="connsiteY2" fmla="*/ 1582881 h 1582881"/>
                <a:gd name="connsiteX3" fmla="*/ 0 w 1543871"/>
                <a:gd name="connsiteY3" fmla="*/ 1478106 h 1582881"/>
                <a:gd name="connsiteX4" fmla="*/ 428625 w 1543871"/>
                <a:gd name="connsiteY4" fmla="*/ 0 h 1582881"/>
                <a:gd name="connsiteX0" fmla="*/ 428625 w 1524821"/>
                <a:gd name="connsiteY0" fmla="*/ 0 h 1582881"/>
                <a:gd name="connsiteX1" fmla="*/ 1524821 w 1524821"/>
                <a:gd name="connsiteY1" fmla="*/ 1270000 h 1582881"/>
                <a:gd name="connsiteX2" fmla="*/ 96071 w 1524821"/>
                <a:gd name="connsiteY2" fmla="*/ 1582881 h 1582881"/>
                <a:gd name="connsiteX3" fmla="*/ 0 w 1524821"/>
                <a:gd name="connsiteY3" fmla="*/ 1478106 h 1582881"/>
                <a:gd name="connsiteX4" fmla="*/ 428625 w 1524821"/>
                <a:gd name="connsiteY4" fmla="*/ 0 h 1582881"/>
                <a:gd name="connsiteX0" fmla="*/ 428625 w 1524821"/>
                <a:gd name="connsiteY0" fmla="*/ 0 h 1620981"/>
                <a:gd name="connsiteX1" fmla="*/ 1524821 w 1524821"/>
                <a:gd name="connsiteY1" fmla="*/ 1270000 h 1620981"/>
                <a:gd name="connsiteX2" fmla="*/ 102421 w 1524821"/>
                <a:gd name="connsiteY2" fmla="*/ 1620981 h 1620981"/>
                <a:gd name="connsiteX3" fmla="*/ 0 w 1524821"/>
                <a:gd name="connsiteY3" fmla="*/ 1478106 h 1620981"/>
                <a:gd name="connsiteX4" fmla="*/ 428625 w 1524821"/>
                <a:gd name="connsiteY4" fmla="*/ 0 h 1620981"/>
                <a:gd name="connsiteX0" fmla="*/ 444500 w 1540696"/>
                <a:gd name="connsiteY0" fmla="*/ 0 h 1620981"/>
                <a:gd name="connsiteX1" fmla="*/ 1540696 w 1540696"/>
                <a:gd name="connsiteY1" fmla="*/ 1270000 h 1620981"/>
                <a:gd name="connsiteX2" fmla="*/ 118296 w 1540696"/>
                <a:gd name="connsiteY2" fmla="*/ 1620981 h 1620981"/>
                <a:gd name="connsiteX3" fmla="*/ 0 w 1540696"/>
                <a:gd name="connsiteY3" fmla="*/ 1443181 h 1620981"/>
                <a:gd name="connsiteX4" fmla="*/ 444500 w 1540696"/>
                <a:gd name="connsiteY4" fmla="*/ 0 h 1620981"/>
                <a:gd name="connsiteX0" fmla="*/ 314960 w 1540696"/>
                <a:gd name="connsiteY0" fmla="*/ 0 h 1369521"/>
                <a:gd name="connsiteX1" fmla="*/ 1540696 w 1540696"/>
                <a:gd name="connsiteY1" fmla="*/ 1018540 h 1369521"/>
                <a:gd name="connsiteX2" fmla="*/ 118296 w 1540696"/>
                <a:gd name="connsiteY2" fmla="*/ 1369521 h 1369521"/>
                <a:gd name="connsiteX3" fmla="*/ 0 w 1540696"/>
                <a:gd name="connsiteY3" fmla="*/ 1191721 h 1369521"/>
                <a:gd name="connsiteX4" fmla="*/ 314960 w 1540696"/>
                <a:gd name="connsiteY4" fmla="*/ 0 h 1369521"/>
                <a:gd name="connsiteX0" fmla="*/ 314960 w 1449256"/>
                <a:gd name="connsiteY0" fmla="*/ 0 h 1369521"/>
                <a:gd name="connsiteX1" fmla="*/ 1449256 w 1449256"/>
                <a:gd name="connsiteY1" fmla="*/ 927100 h 1369521"/>
                <a:gd name="connsiteX2" fmla="*/ 118296 w 1449256"/>
                <a:gd name="connsiteY2" fmla="*/ 1369521 h 1369521"/>
                <a:gd name="connsiteX3" fmla="*/ 0 w 1449256"/>
                <a:gd name="connsiteY3" fmla="*/ 1191721 h 1369521"/>
                <a:gd name="connsiteX4" fmla="*/ 314960 w 1449256"/>
                <a:gd name="connsiteY4" fmla="*/ 0 h 1369521"/>
                <a:gd name="connsiteX0" fmla="*/ 314960 w 1801593"/>
                <a:gd name="connsiteY0" fmla="*/ 0 h 1369521"/>
                <a:gd name="connsiteX1" fmla="*/ 1801593 w 1801593"/>
                <a:gd name="connsiteY1" fmla="*/ 960655 h 1369521"/>
                <a:gd name="connsiteX2" fmla="*/ 118296 w 1801593"/>
                <a:gd name="connsiteY2" fmla="*/ 1369521 h 1369521"/>
                <a:gd name="connsiteX3" fmla="*/ 0 w 1801593"/>
                <a:gd name="connsiteY3" fmla="*/ 1191721 h 1369521"/>
                <a:gd name="connsiteX4" fmla="*/ 314960 w 1801593"/>
                <a:gd name="connsiteY4" fmla="*/ 0 h 1369521"/>
                <a:gd name="connsiteX0" fmla="*/ 776354 w 1801593"/>
                <a:gd name="connsiteY0" fmla="*/ 0 h 1394688"/>
                <a:gd name="connsiteX1" fmla="*/ 1801593 w 1801593"/>
                <a:gd name="connsiteY1" fmla="*/ 985822 h 1394688"/>
                <a:gd name="connsiteX2" fmla="*/ 118296 w 1801593"/>
                <a:gd name="connsiteY2" fmla="*/ 1394688 h 1394688"/>
                <a:gd name="connsiteX3" fmla="*/ 0 w 1801593"/>
                <a:gd name="connsiteY3" fmla="*/ 1216888 h 1394688"/>
                <a:gd name="connsiteX4" fmla="*/ 776354 w 1801593"/>
                <a:gd name="connsiteY4" fmla="*/ 0 h 1394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1593" h="1394688">
                  <a:moveTo>
                    <a:pt x="776354" y="0"/>
                  </a:moveTo>
                  <a:lnTo>
                    <a:pt x="1801593" y="985822"/>
                  </a:lnTo>
                  <a:lnTo>
                    <a:pt x="118296" y="1394688"/>
                  </a:lnTo>
                  <a:lnTo>
                    <a:pt x="0" y="1216888"/>
                  </a:lnTo>
                  <a:lnTo>
                    <a:pt x="776354" y="0"/>
                  </a:lnTo>
                  <a:close/>
                </a:path>
              </a:pathLst>
            </a:custGeom>
            <a:solidFill>
              <a:schemeClr val="accent1">
                <a:lumMod val="60000"/>
                <a:lumOff val="40000"/>
                <a:alpha val="50000"/>
              </a:schemeClr>
            </a:solidFill>
            <a:ln w="12700">
              <a:noFill/>
              <a:miter lim="800000"/>
              <a:headEnd/>
              <a:tailEnd/>
            </a:ln>
            <a:effectLst/>
          </p:spPr>
          <p:txBody>
            <a:bodyPr lIns="108000" tIns="108000" rIns="144000" bIns="72000" rtlCol="0" anchor="ctr"/>
            <a:lstStyle/>
            <a:p>
              <a:pPr marL="190800" indent="-190800" algn="ctr">
                <a:lnSpc>
                  <a:spcPct val="95000"/>
                </a:lnSpc>
                <a:spcAft>
                  <a:spcPts val="800"/>
                </a:spcAft>
                <a:buClr>
                  <a:srgbClr val="969696"/>
                </a:buClr>
                <a:buFont typeface="Wingdings" pitchFamily="2" charset="2"/>
                <a:buChar char="§"/>
              </a:pPr>
              <a:endParaRPr lang="en-US" sz="1600" noProof="1">
                <a:solidFill>
                  <a:srgbClr val="000000"/>
                </a:solidFill>
                <a:cs typeface="Arial" charset="0"/>
              </a:endParaRPr>
            </a:p>
          </p:txBody>
        </p:sp>
        <p:sp>
          <p:nvSpPr>
            <p:cNvPr id="165" name="Ellipse 400"/>
            <p:cNvSpPr/>
            <p:nvPr/>
          </p:nvSpPr>
          <p:spPr bwMode="gray">
            <a:xfrm>
              <a:off x="6303626" y="3518427"/>
              <a:ext cx="236776" cy="236776"/>
            </a:xfrm>
            <a:prstGeom prst="ellipse">
              <a:avLst/>
            </a:prstGeom>
            <a:solidFill>
              <a:srgbClr val="FFFFFF"/>
            </a:solidFill>
            <a:ln w="9525">
              <a:solidFill>
                <a:srgbClr val="C0C0C0"/>
              </a:solidFill>
              <a:miter lim="800000"/>
              <a:headEnd/>
              <a:tailEnd/>
            </a:ln>
            <a:effectLst>
              <a:outerShdw blurRad="152400" dist="38100" dir="2700000" algn="tl" rotWithShape="0">
                <a:prstClr val="black">
                  <a:alpha val="30000"/>
                </a:prstClr>
              </a:outerShdw>
            </a:effectLst>
          </p:spPr>
          <p:txBody>
            <a:bodyPr lIns="108000" tIns="108000" rIns="144000" bIns="72000" rtlCol="0" anchor="ctr"/>
            <a:lstStyle/>
            <a:p>
              <a:pPr marL="190800" indent="-190800" algn="ctr">
                <a:lnSpc>
                  <a:spcPct val="95000"/>
                </a:lnSpc>
                <a:spcAft>
                  <a:spcPts val="800"/>
                </a:spcAft>
                <a:buClr>
                  <a:srgbClr val="969696"/>
                </a:buClr>
                <a:buFont typeface="Wingdings" pitchFamily="2" charset="2"/>
                <a:buChar char="§"/>
              </a:pPr>
              <a:endParaRPr lang="en-US" sz="1600" noProof="1">
                <a:solidFill>
                  <a:srgbClr val="000000"/>
                </a:solidFill>
                <a:cs typeface="Arial" charset="0"/>
              </a:endParaRPr>
            </a:p>
          </p:txBody>
        </p:sp>
        <p:grpSp>
          <p:nvGrpSpPr>
            <p:cNvPr id="166" name="Gruppieren 7"/>
            <p:cNvGrpSpPr/>
            <p:nvPr/>
          </p:nvGrpSpPr>
          <p:grpSpPr>
            <a:xfrm>
              <a:off x="7109528" y="1672690"/>
              <a:ext cx="1959686" cy="1630439"/>
              <a:chOff x="7109528" y="1672690"/>
              <a:chExt cx="1959686" cy="1630439"/>
            </a:xfrm>
          </p:grpSpPr>
          <p:sp>
            <p:nvSpPr>
              <p:cNvPr id="167" name="Ellipse 373"/>
              <p:cNvSpPr>
                <a:spLocks/>
              </p:cNvSpPr>
              <p:nvPr/>
            </p:nvSpPr>
            <p:spPr bwMode="gray">
              <a:xfrm>
                <a:off x="7109528" y="1672690"/>
                <a:ext cx="1959686" cy="1630439"/>
              </a:xfrm>
              <a:prstGeom prst="ellipse">
                <a:avLst/>
              </a:prstGeom>
              <a:solidFill>
                <a:srgbClr val="FFFFFF"/>
              </a:solidFill>
              <a:ln w="12700">
                <a:solidFill>
                  <a:srgbClr val="C0C0C0"/>
                </a:solidFill>
                <a:miter lim="800000"/>
                <a:headEnd/>
                <a:tailEnd/>
              </a:ln>
              <a:effectLst>
                <a:outerShdw blurRad="152400" dist="38100" dir="2700000" algn="tl" rotWithShape="0">
                  <a:prstClr val="black">
                    <a:alpha val="30000"/>
                  </a:prstClr>
                </a:outerShdw>
              </a:effectLst>
            </p:spPr>
            <p:txBody>
              <a:bodyPr lIns="108000" tIns="108000" rIns="144000" bIns="72000" rtlCol="0" anchor="ctr"/>
              <a:lstStyle/>
              <a:p>
                <a:pPr marL="190800" indent="-190800" algn="ctr">
                  <a:lnSpc>
                    <a:spcPct val="95000"/>
                  </a:lnSpc>
                  <a:spcAft>
                    <a:spcPts val="800"/>
                  </a:spcAft>
                  <a:buClr>
                    <a:srgbClr val="969696"/>
                  </a:buClr>
                  <a:buFont typeface="Wingdings" pitchFamily="2" charset="2"/>
                  <a:buChar char="§"/>
                </a:pPr>
                <a:endParaRPr lang="en-US" sz="1600" noProof="1">
                  <a:solidFill>
                    <a:srgbClr val="000000"/>
                  </a:solidFill>
                  <a:cs typeface="Arial" charset="0"/>
                </a:endParaRPr>
              </a:p>
            </p:txBody>
          </p:sp>
          <p:grpSp>
            <p:nvGrpSpPr>
              <p:cNvPr id="168" name="Gruppieren 374"/>
              <p:cNvGrpSpPr/>
              <p:nvPr/>
            </p:nvGrpSpPr>
            <p:grpSpPr>
              <a:xfrm>
                <a:off x="8229480" y="2812321"/>
                <a:ext cx="388945" cy="183881"/>
                <a:chOff x="6494463" y="7200901"/>
                <a:chExt cx="728663" cy="344487"/>
              </a:xfrm>
            </p:grpSpPr>
            <p:sp>
              <p:nvSpPr>
                <p:cNvPr id="170" name="Freeform 1979"/>
                <p:cNvSpPr>
                  <a:spLocks/>
                </p:cNvSpPr>
                <p:nvPr/>
              </p:nvSpPr>
              <p:spPr bwMode="auto">
                <a:xfrm>
                  <a:off x="6494463" y="720090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3B7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1" name="Freeform 1982"/>
                <p:cNvSpPr>
                  <a:spLocks/>
                </p:cNvSpPr>
                <p:nvPr/>
              </p:nvSpPr>
              <p:spPr bwMode="auto">
                <a:xfrm>
                  <a:off x="6945313" y="7542213"/>
                  <a:ext cx="0" cy="3175"/>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0"/>
                        <a:pt x="0" y="1"/>
                        <a:pt x="0" y="1"/>
                      </a:cubicBezTo>
                      <a:cubicBezTo>
                        <a:pt x="0" y="1"/>
                        <a:pt x="0" y="1"/>
                        <a:pt x="0" y="0"/>
                      </a:cubicBezTo>
                      <a:cubicBezTo>
                        <a:pt x="0" y="0"/>
                        <a:pt x="0" y="0"/>
                        <a:pt x="0" y="0"/>
                      </a:cubicBezTo>
                    </a:path>
                  </a:pathLst>
                </a:custGeom>
                <a:solidFill>
                  <a:srgbClr val="3B7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2" name="Freeform 1984"/>
                <p:cNvSpPr>
                  <a:spLocks/>
                </p:cNvSpPr>
                <p:nvPr/>
              </p:nvSpPr>
              <p:spPr bwMode="auto">
                <a:xfrm>
                  <a:off x="7080251" y="7454901"/>
                  <a:ext cx="14288" cy="7938"/>
                </a:xfrm>
                <a:custGeom>
                  <a:avLst/>
                  <a:gdLst>
                    <a:gd name="T0" fmla="*/ 0 w 4"/>
                    <a:gd name="T1" fmla="*/ 0 h 2"/>
                    <a:gd name="T2" fmla="*/ 0 w 4"/>
                    <a:gd name="T3" fmla="*/ 0 h 2"/>
                    <a:gd name="T4" fmla="*/ 4 w 4"/>
                    <a:gd name="T5" fmla="*/ 2 h 2"/>
                    <a:gd name="T6" fmla="*/ 4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cubicBezTo>
                        <a:pt x="0" y="0"/>
                        <a:pt x="0" y="0"/>
                        <a:pt x="0" y="0"/>
                      </a:cubicBezTo>
                      <a:cubicBezTo>
                        <a:pt x="4" y="2"/>
                        <a:pt x="4" y="2"/>
                        <a:pt x="4" y="2"/>
                      </a:cubicBezTo>
                      <a:cubicBezTo>
                        <a:pt x="4" y="2"/>
                        <a:pt x="4" y="2"/>
                        <a:pt x="4" y="2"/>
                      </a:cubicBezTo>
                      <a:cubicBezTo>
                        <a:pt x="2" y="1"/>
                        <a:pt x="1" y="0"/>
                        <a:pt x="0" y="0"/>
                      </a:cubicBezTo>
                    </a:path>
                  </a:pathLst>
                </a:custGeom>
                <a:solidFill>
                  <a:srgbClr val="3B7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3" name="Freeform 1987"/>
                <p:cNvSpPr>
                  <a:spLocks/>
                </p:cNvSpPr>
                <p:nvPr/>
              </p:nvSpPr>
              <p:spPr bwMode="auto">
                <a:xfrm>
                  <a:off x="7154863" y="7407276"/>
                  <a:ext cx="11113" cy="0"/>
                </a:xfrm>
                <a:custGeom>
                  <a:avLst/>
                  <a:gdLst>
                    <a:gd name="T0" fmla="*/ 0 w 3"/>
                    <a:gd name="T1" fmla="*/ 3 w 3"/>
                    <a:gd name="T2" fmla="*/ 0 w 3"/>
                  </a:gdLst>
                  <a:ahLst/>
                  <a:cxnLst>
                    <a:cxn ang="0">
                      <a:pos x="T0" y="0"/>
                    </a:cxn>
                    <a:cxn ang="0">
                      <a:pos x="T1" y="0"/>
                    </a:cxn>
                    <a:cxn ang="0">
                      <a:pos x="T2" y="0"/>
                    </a:cxn>
                  </a:cxnLst>
                  <a:rect l="0" t="0" r="r" b="b"/>
                  <a:pathLst>
                    <a:path w="3">
                      <a:moveTo>
                        <a:pt x="0" y="0"/>
                      </a:moveTo>
                      <a:cubicBezTo>
                        <a:pt x="3" y="0"/>
                        <a:pt x="3" y="0"/>
                        <a:pt x="3" y="0"/>
                      </a:cubicBezTo>
                      <a:cubicBezTo>
                        <a:pt x="2" y="0"/>
                        <a:pt x="1" y="0"/>
                        <a:pt x="0" y="0"/>
                      </a:cubicBezTo>
                    </a:path>
                  </a:pathLst>
                </a:custGeom>
                <a:solidFill>
                  <a:srgbClr val="3B7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4" name="Oval 1992"/>
                <p:cNvSpPr>
                  <a:spLocks noChangeArrowheads="1"/>
                </p:cNvSpPr>
                <p:nvPr/>
              </p:nvSpPr>
              <p:spPr bwMode="auto">
                <a:xfrm>
                  <a:off x="6494463" y="7200901"/>
                  <a:ext cx="1588" cy="1588"/>
                </a:xfrm>
                <a:prstGeom prst="ellipse">
                  <a:avLst/>
                </a:prstGeom>
                <a:solidFill>
                  <a:srgbClr val="366D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5" name="Oval 1995"/>
                <p:cNvSpPr>
                  <a:spLocks noChangeArrowheads="1"/>
                </p:cNvSpPr>
                <p:nvPr/>
              </p:nvSpPr>
              <p:spPr bwMode="auto">
                <a:xfrm>
                  <a:off x="6945313" y="7542213"/>
                  <a:ext cx="1588" cy="1588"/>
                </a:xfrm>
                <a:prstGeom prst="ellipse">
                  <a:avLst/>
                </a:prstGeom>
                <a:solidFill>
                  <a:srgbClr val="366D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6" name="Freeform 1996"/>
                <p:cNvSpPr>
                  <a:spLocks noEditPoints="1"/>
                </p:cNvSpPr>
                <p:nvPr/>
              </p:nvSpPr>
              <p:spPr bwMode="auto">
                <a:xfrm>
                  <a:off x="7165976" y="7327901"/>
                  <a:ext cx="57150" cy="101600"/>
                </a:xfrm>
                <a:custGeom>
                  <a:avLst/>
                  <a:gdLst>
                    <a:gd name="T0" fmla="*/ 2 w 15"/>
                    <a:gd name="T1" fmla="*/ 21 h 27"/>
                    <a:gd name="T2" fmla="*/ 0 w 15"/>
                    <a:gd name="T3" fmla="*/ 21 h 27"/>
                    <a:gd name="T4" fmla="*/ 0 w 15"/>
                    <a:gd name="T5" fmla="*/ 21 h 27"/>
                    <a:gd name="T6" fmla="*/ 5 w 15"/>
                    <a:gd name="T7" fmla="*/ 24 h 27"/>
                    <a:gd name="T8" fmla="*/ 7 w 15"/>
                    <a:gd name="T9" fmla="*/ 27 h 27"/>
                    <a:gd name="T10" fmla="*/ 8 w 15"/>
                    <a:gd name="T11" fmla="*/ 26 h 27"/>
                    <a:gd name="T12" fmla="*/ 6 w 15"/>
                    <a:gd name="T13" fmla="*/ 22 h 27"/>
                    <a:gd name="T14" fmla="*/ 2 w 15"/>
                    <a:gd name="T15" fmla="*/ 21 h 27"/>
                    <a:gd name="T16" fmla="*/ 11 w 15"/>
                    <a:gd name="T17" fmla="*/ 0 h 27"/>
                    <a:gd name="T18" fmla="*/ 9 w 15"/>
                    <a:gd name="T19" fmla="*/ 0 h 27"/>
                    <a:gd name="T20" fmla="*/ 9 w 15"/>
                    <a:gd name="T21" fmla="*/ 0 h 27"/>
                    <a:gd name="T22" fmla="*/ 9 w 15"/>
                    <a:gd name="T23" fmla="*/ 2 h 27"/>
                    <a:gd name="T24" fmla="*/ 9 w 15"/>
                    <a:gd name="T25" fmla="*/ 2 h 27"/>
                    <a:gd name="T26" fmla="*/ 12 w 15"/>
                    <a:gd name="T27" fmla="*/ 2 h 27"/>
                    <a:gd name="T28" fmla="*/ 15 w 15"/>
                    <a:gd name="T29" fmla="*/ 3 h 27"/>
                    <a:gd name="T30" fmla="*/ 15 w 15"/>
                    <a:gd name="T31" fmla="*/ 2 h 27"/>
                    <a:gd name="T32" fmla="*/ 12 w 15"/>
                    <a:gd name="T33" fmla="*/ 0 h 27"/>
                    <a:gd name="T34" fmla="*/ 11 w 15"/>
                    <a:gd name="T3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 h="27">
                      <a:moveTo>
                        <a:pt x="2" y="21"/>
                      </a:moveTo>
                      <a:cubicBezTo>
                        <a:pt x="1" y="21"/>
                        <a:pt x="1" y="21"/>
                        <a:pt x="0" y="21"/>
                      </a:cubicBezTo>
                      <a:cubicBezTo>
                        <a:pt x="0" y="21"/>
                        <a:pt x="0" y="21"/>
                        <a:pt x="0" y="21"/>
                      </a:cubicBezTo>
                      <a:cubicBezTo>
                        <a:pt x="2" y="22"/>
                        <a:pt x="3" y="22"/>
                        <a:pt x="5" y="24"/>
                      </a:cubicBezTo>
                      <a:cubicBezTo>
                        <a:pt x="6" y="25"/>
                        <a:pt x="7" y="26"/>
                        <a:pt x="7" y="27"/>
                      </a:cubicBezTo>
                      <a:cubicBezTo>
                        <a:pt x="7" y="27"/>
                        <a:pt x="8" y="26"/>
                        <a:pt x="8" y="26"/>
                      </a:cubicBezTo>
                      <a:cubicBezTo>
                        <a:pt x="7" y="25"/>
                        <a:pt x="7" y="23"/>
                        <a:pt x="6" y="22"/>
                      </a:cubicBezTo>
                      <a:cubicBezTo>
                        <a:pt x="4" y="21"/>
                        <a:pt x="3" y="21"/>
                        <a:pt x="2" y="21"/>
                      </a:cubicBezTo>
                      <a:moveTo>
                        <a:pt x="11" y="0"/>
                      </a:moveTo>
                      <a:cubicBezTo>
                        <a:pt x="10" y="0"/>
                        <a:pt x="9" y="0"/>
                        <a:pt x="9" y="0"/>
                      </a:cubicBezTo>
                      <a:cubicBezTo>
                        <a:pt x="9" y="0"/>
                        <a:pt x="9" y="0"/>
                        <a:pt x="9" y="0"/>
                      </a:cubicBezTo>
                      <a:cubicBezTo>
                        <a:pt x="9" y="1"/>
                        <a:pt x="9" y="1"/>
                        <a:pt x="9" y="2"/>
                      </a:cubicBezTo>
                      <a:cubicBezTo>
                        <a:pt x="9" y="2"/>
                        <a:pt x="9" y="2"/>
                        <a:pt x="9" y="2"/>
                      </a:cubicBezTo>
                      <a:cubicBezTo>
                        <a:pt x="10" y="2"/>
                        <a:pt x="11" y="2"/>
                        <a:pt x="12" y="2"/>
                      </a:cubicBezTo>
                      <a:cubicBezTo>
                        <a:pt x="13" y="2"/>
                        <a:pt x="14" y="3"/>
                        <a:pt x="15" y="3"/>
                      </a:cubicBezTo>
                      <a:cubicBezTo>
                        <a:pt x="15" y="3"/>
                        <a:pt x="15" y="3"/>
                        <a:pt x="15" y="2"/>
                      </a:cubicBezTo>
                      <a:cubicBezTo>
                        <a:pt x="14" y="1"/>
                        <a:pt x="13" y="1"/>
                        <a:pt x="12" y="0"/>
                      </a:cubicBezTo>
                      <a:cubicBezTo>
                        <a:pt x="12" y="0"/>
                        <a:pt x="11" y="0"/>
                        <a:pt x="11" y="0"/>
                      </a:cubicBezTo>
                    </a:path>
                  </a:pathLst>
                </a:custGeom>
                <a:solidFill>
                  <a:srgbClr val="85A6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7" name="Oval 1998"/>
                <p:cNvSpPr>
                  <a:spLocks noChangeArrowheads="1"/>
                </p:cNvSpPr>
                <p:nvPr/>
              </p:nvSpPr>
              <p:spPr bwMode="auto">
                <a:xfrm>
                  <a:off x="7094538" y="7462838"/>
                  <a:ext cx="1588" cy="1588"/>
                </a:xfrm>
                <a:prstGeom prst="ellipse">
                  <a:avLst/>
                </a:prstGeom>
                <a:solidFill>
                  <a:srgbClr val="366D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169" name="Textfeld 417"/>
              <p:cNvSpPr txBox="1"/>
              <p:nvPr/>
            </p:nvSpPr>
            <p:spPr>
              <a:xfrm>
                <a:off x="7665009" y="2270330"/>
                <a:ext cx="645953" cy="400110"/>
              </a:xfrm>
              <a:prstGeom prst="rect">
                <a:avLst/>
              </a:prstGeom>
              <a:noFill/>
            </p:spPr>
            <p:txBody>
              <a:bodyPr wrap="square" rtlCol="0">
                <a:spAutoFit/>
              </a:bodyPr>
              <a:lstStyle/>
              <a:p>
                <a:r>
                  <a:rPr lang="de-DE" sz="1600" dirty="0" smtClean="0">
                    <a:solidFill>
                      <a:srgbClr val="718293"/>
                    </a:solidFill>
                  </a:rPr>
                  <a:t>x</a:t>
                </a:r>
                <a:r>
                  <a:rPr lang="de-DE" sz="2000" dirty="0" smtClean="0">
                    <a:solidFill>
                      <a:srgbClr val="718293"/>
                    </a:solidFill>
                  </a:rPr>
                  <a:t>10</a:t>
                </a:r>
                <a:endParaRPr lang="en-US" sz="2000" dirty="0">
                  <a:solidFill>
                    <a:srgbClr val="718293"/>
                  </a:solidFill>
                </a:endParaRPr>
              </a:p>
            </p:txBody>
          </p:sp>
        </p:grpSp>
      </p:grpSp>
      <p:grpSp>
        <p:nvGrpSpPr>
          <p:cNvPr id="178" name="Gruppieren 3"/>
          <p:cNvGrpSpPr/>
          <p:nvPr userDrawn="1"/>
        </p:nvGrpSpPr>
        <p:grpSpPr>
          <a:xfrm>
            <a:off x="438964" y="5420316"/>
            <a:ext cx="1558080" cy="718786"/>
            <a:chOff x="285285" y="1869305"/>
            <a:chExt cx="1168560" cy="718786"/>
          </a:xfrm>
        </p:grpSpPr>
        <p:sp>
          <p:nvSpPr>
            <p:cNvPr id="179" name="Ellipse 419"/>
            <p:cNvSpPr/>
            <p:nvPr/>
          </p:nvSpPr>
          <p:spPr bwMode="gray">
            <a:xfrm>
              <a:off x="1371703" y="1982123"/>
              <a:ext cx="82142" cy="82142"/>
            </a:xfrm>
            <a:prstGeom prst="ellipse">
              <a:avLst/>
            </a:prstGeom>
            <a:solidFill>
              <a:srgbClr val="FFFFFF"/>
            </a:solidFill>
            <a:ln w="3175">
              <a:solidFill>
                <a:srgbClr val="C0C0C0"/>
              </a:solidFill>
              <a:miter lim="800000"/>
              <a:headEnd/>
              <a:tailEnd/>
            </a:ln>
            <a:effectLst>
              <a:outerShdw blurRad="152400" dist="38100" dir="2700000" algn="tl" rotWithShape="0">
                <a:prstClr val="black">
                  <a:alpha val="30000"/>
                </a:prstClr>
              </a:outerShdw>
            </a:effectLst>
          </p:spPr>
          <p:txBody>
            <a:bodyPr lIns="108000" tIns="108000" rIns="144000" bIns="72000" rtlCol="0" anchor="ctr"/>
            <a:lstStyle/>
            <a:p>
              <a:pPr marL="190800" indent="-190800" algn="ctr">
                <a:lnSpc>
                  <a:spcPct val="95000"/>
                </a:lnSpc>
                <a:spcAft>
                  <a:spcPts val="800"/>
                </a:spcAft>
                <a:buClr>
                  <a:srgbClr val="969696"/>
                </a:buClr>
                <a:buFont typeface="Wingdings" pitchFamily="2" charset="2"/>
                <a:buChar char="§"/>
              </a:pPr>
              <a:endParaRPr lang="en-US" sz="1600" noProof="1">
                <a:solidFill>
                  <a:schemeClr val="tx1">
                    <a:lumMod val="75000"/>
                    <a:lumOff val="25000"/>
                  </a:schemeClr>
                </a:solidFill>
                <a:cs typeface="Arial" charset="0"/>
              </a:endParaRPr>
            </a:p>
          </p:txBody>
        </p:sp>
        <p:sp>
          <p:nvSpPr>
            <p:cNvPr id="180" name="Ellipse 420"/>
            <p:cNvSpPr/>
            <p:nvPr/>
          </p:nvSpPr>
          <p:spPr bwMode="gray">
            <a:xfrm>
              <a:off x="1371703" y="2244140"/>
              <a:ext cx="82142" cy="82142"/>
            </a:xfrm>
            <a:prstGeom prst="ellipse">
              <a:avLst/>
            </a:prstGeom>
            <a:solidFill>
              <a:srgbClr val="FFFFFF"/>
            </a:solidFill>
            <a:ln w="3175">
              <a:solidFill>
                <a:srgbClr val="C0C0C0"/>
              </a:solidFill>
              <a:miter lim="800000"/>
              <a:headEnd/>
              <a:tailEnd/>
            </a:ln>
            <a:effectLst>
              <a:outerShdw blurRad="152400" dist="38100" dir="2700000" algn="tl" rotWithShape="0">
                <a:prstClr val="black">
                  <a:alpha val="30000"/>
                </a:prstClr>
              </a:outerShdw>
            </a:effectLst>
          </p:spPr>
          <p:txBody>
            <a:bodyPr lIns="108000" tIns="108000" rIns="144000" bIns="72000" rtlCol="0" anchor="ctr"/>
            <a:lstStyle/>
            <a:p>
              <a:pPr marL="190800" indent="-190800" algn="ctr">
                <a:lnSpc>
                  <a:spcPct val="95000"/>
                </a:lnSpc>
                <a:spcAft>
                  <a:spcPts val="800"/>
                </a:spcAft>
                <a:buClr>
                  <a:srgbClr val="969696"/>
                </a:buClr>
                <a:buFont typeface="Wingdings" pitchFamily="2" charset="2"/>
                <a:buChar char="§"/>
              </a:pPr>
              <a:endParaRPr lang="en-US" sz="1600" noProof="1">
                <a:solidFill>
                  <a:schemeClr val="tx1">
                    <a:lumMod val="75000"/>
                    <a:lumOff val="25000"/>
                  </a:schemeClr>
                </a:solidFill>
                <a:cs typeface="Arial" charset="0"/>
              </a:endParaRPr>
            </a:p>
          </p:txBody>
        </p:sp>
        <p:sp>
          <p:nvSpPr>
            <p:cNvPr id="181" name="Ellipse 421"/>
            <p:cNvSpPr/>
            <p:nvPr/>
          </p:nvSpPr>
          <p:spPr bwMode="gray">
            <a:xfrm>
              <a:off x="1371703" y="2393132"/>
              <a:ext cx="82142" cy="82142"/>
            </a:xfrm>
            <a:prstGeom prst="ellipse">
              <a:avLst/>
            </a:prstGeom>
            <a:solidFill>
              <a:srgbClr val="FFFFFF"/>
            </a:solidFill>
            <a:ln w="3175">
              <a:solidFill>
                <a:srgbClr val="C0C0C0"/>
              </a:solidFill>
              <a:miter lim="800000"/>
              <a:headEnd/>
              <a:tailEnd/>
            </a:ln>
            <a:effectLst>
              <a:outerShdw blurRad="152400" dist="38100" dir="2700000" algn="tl" rotWithShape="0">
                <a:prstClr val="black">
                  <a:alpha val="30000"/>
                </a:prstClr>
              </a:outerShdw>
            </a:effectLst>
          </p:spPr>
          <p:txBody>
            <a:bodyPr lIns="108000" tIns="108000" rIns="144000" bIns="72000" rtlCol="0" anchor="ctr"/>
            <a:lstStyle/>
            <a:p>
              <a:pPr marL="190800" indent="-190800" algn="ctr">
                <a:lnSpc>
                  <a:spcPct val="95000"/>
                </a:lnSpc>
                <a:spcAft>
                  <a:spcPts val="800"/>
                </a:spcAft>
                <a:buClr>
                  <a:srgbClr val="969696"/>
                </a:buClr>
                <a:buFont typeface="Wingdings" pitchFamily="2" charset="2"/>
                <a:buChar char="§"/>
              </a:pPr>
              <a:endParaRPr lang="en-US" sz="1600" noProof="1">
                <a:solidFill>
                  <a:schemeClr val="tx1">
                    <a:lumMod val="75000"/>
                    <a:lumOff val="25000"/>
                  </a:schemeClr>
                </a:solidFill>
                <a:cs typeface="Arial" charset="0"/>
              </a:endParaRPr>
            </a:p>
          </p:txBody>
        </p:sp>
        <p:cxnSp>
          <p:nvCxnSpPr>
            <p:cNvPr id="182" name="Gerade Verbindung 422"/>
            <p:cNvCxnSpPr>
              <a:stCxn id="179" idx="2"/>
            </p:cNvCxnSpPr>
            <p:nvPr/>
          </p:nvCxnSpPr>
          <p:spPr>
            <a:xfrm flipH="1">
              <a:off x="684000" y="2023194"/>
              <a:ext cx="687703" cy="0"/>
            </a:xfrm>
            <a:prstGeom prst="line">
              <a:avLst/>
            </a:prstGeom>
            <a:ln w="12700">
              <a:solidFill>
                <a:srgbClr val="718293"/>
              </a:solidFill>
              <a:prstDash val="sysDot"/>
            </a:ln>
          </p:spPr>
          <p:style>
            <a:lnRef idx="1">
              <a:schemeClr val="accent1"/>
            </a:lnRef>
            <a:fillRef idx="0">
              <a:schemeClr val="accent1"/>
            </a:fillRef>
            <a:effectRef idx="0">
              <a:schemeClr val="accent1"/>
            </a:effectRef>
            <a:fontRef idx="minor">
              <a:schemeClr val="tx1"/>
            </a:fontRef>
          </p:style>
        </p:cxnSp>
        <p:cxnSp>
          <p:nvCxnSpPr>
            <p:cNvPr id="183" name="Gerade Verbindung 423"/>
            <p:cNvCxnSpPr>
              <a:stCxn id="180" idx="2"/>
            </p:cNvCxnSpPr>
            <p:nvPr/>
          </p:nvCxnSpPr>
          <p:spPr>
            <a:xfrm flipH="1">
              <a:off x="684000" y="2285211"/>
              <a:ext cx="687703" cy="0"/>
            </a:xfrm>
            <a:prstGeom prst="line">
              <a:avLst/>
            </a:prstGeom>
            <a:ln w="12700">
              <a:solidFill>
                <a:srgbClr val="718293"/>
              </a:solidFill>
              <a:prstDash val="sysDot"/>
            </a:ln>
          </p:spPr>
          <p:style>
            <a:lnRef idx="1">
              <a:schemeClr val="accent1"/>
            </a:lnRef>
            <a:fillRef idx="0">
              <a:schemeClr val="accent1"/>
            </a:fillRef>
            <a:effectRef idx="0">
              <a:schemeClr val="accent1"/>
            </a:effectRef>
            <a:fontRef idx="minor">
              <a:schemeClr val="tx1"/>
            </a:fontRef>
          </p:style>
        </p:cxnSp>
        <p:cxnSp>
          <p:nvCxnSpPr>
            <p:cNvPr id="184" name="Gerade Verbindung 424"/>
            <p:cNvCxnSpPr>
              <a:stCxn id="181" idx="2"/>
            </p:cNvCxnSpPr>
            <p:nvPr/>
          </p:nvCxnSpPr>
          <p:spPr>
            <a:xfrm flipH="1">
              <a:off x="684000" y="2434203"/>
              <a:ext cx="687703" cy="0"/>
            </a:xfrm>
            <a:prstGeom prst="line">
              <a:avLst/>
            </a:prstGeom>
            <a:ln w="12700">
              <a:solidFill>
                <a:srgbClr val="718293"/>
              </a:solidFill>
              <a:prstDash val="sysDot"/>
            </a:ln>
          </p:spPr>
          <p:style>
            <a:lnRef idx="1">
              <a:schemeClr val="accent1"/>
            </a:lnRef>
            <a:fillRef idx="0">
              <a:schemeClr val="accent1"/>
            </a:fillRef>
            <a:effectRef idx="0">
              <a:schemeClr val="accent1"/>
            </a:effectRef>
            <a:fontRef idx="minor">
              <a:schemeClr val="tx1"/>
            </a:fontRef>
          </p:style>
        </p:cxnSp>
        <p:sp>
          <p:nvSpPr>
            <p:cNvPr id="185" name="Textfeld 425"/>
            <p:cNvSpPr txBox="1"/>
            <p:nvPr/>
          </p:nvSpPr>
          <p:spPr>
            <a:xfrm>
              <a:off x="285285" y="1869305"/>
              <a:ext cx="398715" cy="307777"/>
            </a:xfrm>
            <a:prstGeom prst="rect">
              <a:avLst/>
            </a:prstGeom>
            <a:noFill/>
          </p:spPr>
          <p:txBody>
            <a:bodyPr wrap="square" lIns="0" rIns="0" rtlCol="0">
              <a:spAutoFit/>
            </a:bodyPr>
            <a:lstStyle/>
            <a:p>
              <a:pPr algn="ctr"/>
              <a:r>
                <a:rPr lang="de-DE" sz="1400" dirty="0" smtClean="0">
                  <a:solidFill>
                    <a:schemeClr val="bg1"/>
                  </a:solidFill>
                </a:rPr>
                <a:t>70</a:t>
              </a:r>
              <a:r>
                <a:rPr lang="de-DE" sz="1400" dirty="0" smtClean="0">
                  <a:solidFill>
                    <a:schemeClr val="tx1">
                      <a:lumMod val="75000"/>
                      <a:lumOff val="25000"/>
                    </a:schemeClr>
                  </a:solidFill>
                </a:rPr>
                <a:t> </a:t>
              </a:r>
              <a:r>
                <a:rPr lang="de-DE" sz="800" dirty="0" smtClean="0">
                  <a:solidFill>
                    <a:schemeClr val="bg1"/>
                  </a:solidFill>
                </a:rPr>
                <a:t>%</a:t>
              </a:r>
              <a:endParaRPr lang="en-US" sz="1800" dirty="0">
                <a:solidFill>
                  <a:schemeClr val="bg1"/>
                </a:solidFill>
              </a:endParaRPr>
            </a:p>
          </p:txBody>
        </p:sp>
        <p:sp>
          <p:nvSpPr>
            <p:cNvPr id="186" name="Textfeld 426"/>
            <p:cNvSpPr txBox="1"/>
            <p:nvPr/>
          </p:nvSpPr>
          <p:spPr>
            <a:xfrm>
              <a:off x="285285" y="2135218"/>
              <a:ext cx="398715" cy="307777"/>
            </a:xfrm>
            <a:prstGeom prst="rect">
              <a:avLst/>
            </a:prstGeom>
            <a:noFill/>
          </p:spPr>
          <p:txBody>
            <a:bodyPr wrap="square" lIns="0" rIns="0" rtlCol="0">
              <a:spAutoFit/>
            </a:bodyPr>
            <a:lstStyle/>
            <a:p>
              <a:pPr algn="ctr"/>
              <a:r>
                <a:rPr lang="de-DE" sz="1400" dirty="0" smtClean="0">
                  <a:solidFill>
                    <a:schemeClr val="bg1"/>
                  </a:solidFill>
                </a:rPr>
                <a:t>10 </a:t>
              </a:r>
              <a:r>
                <a:rPr lang="de-DE" sz="800" dirty="0" smtClean="0">
                  <a:solidFill>
                    <a:schemeClr val="bg1"/>
                  </a:solidFill>
                </a:rPr>
                <a:t>%</a:t>
              </a:r>
              <a:endParaRPr lang="en-US" sz="1800" dirty="0">
                <a:solidFill>
                  <a:schemeClr val="bg1"/>
                </a:solidFill>
              </a:endParaRPr>
            </a:p>
          </p:txBody>
        </p:sp>
        <p:sp>
          <p:nvSpPr>
            <p:cNvPr id="187" name="Textfeld 427"/>
            <p:cNvSpPr txBox="1"/>
            <p:nvPr/>
          </p:nvSpPr>
          <p:spPr>
            <a:xfrm>
              <a:off x="285285" y="2280314"/>
              <a:ext cx="398715" cy="307777"/>
            </a:xfrm>
            <a:prstGeom prst="rect">
              <a:avLst/>
            </a:prstGeom>
            <a:noFill/>
          </p:spPr>
          <p:txBody>
            <a:bodyPr wrap="square" lIns="0" rIns="0" rtlCol="0">
              <a:spAutoFit/>
            </a:bodyPr>
            <a:lstStyle/>
            <a:p>
              <a:pPr algn="ctr"/>
              <a:r>
                <a:rPr lang="de-DE" sz="1400" dirty="0" smtClean="0">
                  <a:solidFill>
                    <a:schemeClr val="bg1"/>
                  </a:solidFill>
                </a:rPr>
                <a:t>20</a:t>
              </a:r>
              <a:r>
                <a:rPr lang="de-DE" sz="1400" dirty="0" smtClean="0">
                  <a:solidFill>
                    <a:schemeClr val="tx1">
                      <a:lumMod val="75000"/>
                      <a:lumOff val="25000"/>
                    </a:schemeClr>
                  </a:solidFill>
                </a:rPr>
                <a:t> </a:t>
              </a:r>
              <a:r>
                <a:rPr lang="de-DE" sz="800" dirty="0" smtClean="0">
                  <a:solidFill>
                    <a:schemeClr val="bg1"/>
                  </a:solidFill>
                </a:rPr>
                <a:t>%</a:t>
              </a:r>
              <a:endParaRPr lang="en-US" sz="1800" dirty="0">
                <a:solidFill>
                  <a:schemeClr val="bg1"/>
                </a:solidFill>
              </a:endParaRPr>
            </a:p>
          </p:txBody>
        </p:sp>
      </p:grpSp>
      <p:grpSp>
        <p:nvGrpSpPr>
          <p:cNvPr id="188" name="Gruppieren 11"/>
          <p:cNvGrpSpPr/>
          <p:nvPr userDrawn="1"/>
        </p:nvGrpSpPr>
        <p:grpSpPr>
          <a:xfrm>
            <a:off x="430423" y="2308818"/>
            <a:ext cx="2922378" cy="2369187"/>
            <a:chOff x="601858" y="3598863"/>
            <a:chExt cx="1225355" cy="1080009"/>
          </a:xfrm>
        </p:grpSpPr>
        <p:sp>
          <p:nvSpPr>
            <p:cNvPr id="189" name="Ellipse 429"/>
            <p:cNvSpPr/>
            <p:nvPr/>
          </p:nvSpPr>
          <p:spPr bwMode="gray">
            <a:xfrm>
              <a:off x="601858" y="4358844"/>
              <a:ext cx="82142" cy="82142"/>
            </a:xfrm>
            <a:prstGeom prst="ellipse">
              <a:avLst/>
            </a:prstGeom>
            <a:solidFill>
              <a:srgbClr val="FFFFFF"/>
            </a:solidFill>
            <a:ln w="3175">
              <a:solidFill>
                <a:srgbClr val="C0C0C0"/>
              </a:solidFill>
              <a:miter lim="800000"/>
              <a:headEnd/>
              <a:tailEnd/>
            </a:ln>
            <a:effectLst>
              <a:outerShdw blurRad="152400" dist="38100" dir="2700000" algn="tl" rotWithShape="0">
                <a:prstClr val="black">
                  <a:alpha val="30000"/>
                </a:prstClr>
              </a:outerShdw>
            </a:effectLst>
          </p:spPr>
          <p:txBody>
            <a:bodyPr lIns="108000" tIns="108000" rIns="144000" bIns="72000" rtlCol="0" anchor="ctr"/>
            <a:lstStyle/>
            <a:p>
              <a:pPr marL="190800" indent="-190800" algn="ctr">
                <a:lnSpc>
                  <a:spcPct val="95000"/>
                </a:lnSpc>
                <a:spcAft>
                  <a:spcPts val="800"/>
                </a:spcAft>
                <a:buClr>
                  <a:srgbClr val="969696"/>
                </a:buClr>
                <a:buFont typeface="Wingdings" pitchFamily="2" charset="2"/>
                <a:buChar char="§"/>
              </a:pPr>
              <a:endParaRPr lang="en-US" sz="1600" noProof="1">
                <a:solidFill>
                  <a:srgbClr val="000000"/>
                </a:solidFill>
                <a:cs typeface="Arial" charset="0"/>
              </a:endParaRPr>
            </a:p>
          </p:txBody>
        </p:sp>
        <p:cxnSp>
          <p:nvCxnSpPr>
            <p:cNvPr id="190" name="Gerade Verbindung 430"/>
            <p:cNvCxnSpPr>
              <a:stCxn id="189" idx="6"/>
            </p:cNvCxnSpPr>
            <p:nvPr/>
          </p:nvCxnSpPr>
          <p:spPr>
            <a:xfrm>
              <a:off x="684000" y="4399915"/>
              <a:ext cx="577453" cy="0"/>
            </a:xfrm>
            <a:prstGeom prst="line">
              <a:avLst/>
            </a:prstGeom>
            <a:ln w="12700">
              <a:solidFill>
                <a:srgbClr val="718293"/>
              </a:solidFill>
              <a:prstDash val="sysDot"/>
            </a:ln>
          </p:spPr>
          <p:style>
            <a:lnRef idx="1">
              <a:schemeClr val="accent1"/>
            </a:lnRef>
            <a:fillRef idx="0">
              <a:schemeClr val="accent1"/>
            </a:fillRef>
            <a:effectRef idx="0">
              <a:schemeClr val="accent1"/>
            </a:effectRef>
            <a:fontRef idx="minor">
              <a:schemeClr val="tx1"/>
            </a:fontRef>
          </p:style>
        </p:cxnSp>
        <p:grpSp>
          <p:nvGrpSpPr>
            <p:cNvPr id="191" name="Gruppieren 431"/>
            <p:cNvGrpSpPr/>
            <p:nvPr/>
          </p:nvGrpSpPr>
          <p:grpSpPr>
            <a:xfrm>
              <a:off x="1273176" y="4113213"/>
              <a:ext cx="554037" cy="555624"/>
              <a:chOff x="1273176" y="4113213"/>
              <a:chExt cx="554037" cy="555624"/>
            </a:xfrm>
            <a:effectLst>
              <a:outerShdw blurRad="50800" dist="38100" dir="2700000" algn="tl" rotWithShape="0">
                <a:prstClr val="black">
                  <a:alpha val="40000"/>
                </a:prstClr>
              </a:outerShdw>
            </a:effectLst>
          </p:grpSpPr>
          <p:sp>
            <p:nvSpPr>
              <p:cNvPr id="211" name="Freeform 6"/>
              <p:cNvSpPr>
                <a:spLocks/>
              </p:cNvSpPr>
              <p:nvPr/>
            </p:nvSpPr>
            <p:spPr bwMode="auto">
              <a:xfrm>
                <a:off x="1273176" y="4192588"/>
                <a:ext cx="136525" cy="196850"/>
              </a:xfrm>
              <a:custGeom>
                <a:avLst/>
                <a:gdLst>
                  <a:gd name="T0" fmla="*/ 172 w 172"/>
                  <a:gd name="T1" fmla="*/ 70 h 246"/>
                  <a:gd name="T2" fmla="*/ 102 w 172"/>
                  <a:gd name="T3" fmla="*/ 0 h 246"/>
                  <a:gd name="T4" fmla="*/ 0 w 172"/>
                  <a:gd name="T5" fmla="*/ 246 h 246"/>
                  <a:gd name="T6" fmla="*/ 99 w 172"/>
                  <a:gd name="T7" fmla="*/ 246 h 246"/>
                  <a:gd name="T8" fmla="*/ 172 w 172"/>
                  <a:gd name="T9" fmla="*/ 70 h 246"/>
                </a:gdLst>
                <a:ahLst/>
                <a:cxnLst>
                  <a:cxn ang="0">
                    <a:pos x="T0" y="T1"/>
                  </a:cxn>
                  <a:cxn ang="0">
                    <a:pos x="T2" y="T3"/>
                  </a:cxn>
                  <a:cxn ang="0">
                    <a:pos x="T4" y="T5"/>
                  </a:cxn>
                  <a:cxn ang="0">
                    <a:pos x="T6" y="T7"/>
                  </a:cxn>
                  <a:cxn ang="0">
                    <a:pos x="T8" y="T9"/>
                  </a:cxn>
                </a:cxnLst>
                <a:rect l="0" t="0" r="r" b="b"/>
                <a:pathLst>
                  <a:path w="172" h="246">
                    <a:moveTo>
                      <a:pt x="172" y="70"/>
                    </a:moveTo>
                    <a:cubicBezTo>
                      <a:pt x="102" y="0"/>
                      <a:pt x="102" y="0"/>
                      <a:pt x="102" y="0"/>
                    </a:cubicBezTo>
                    <a:cubicBezTo>
                      <a:pt x="39" y="63"/>
                      <a:pt x="0" y="150"/>
                      <a:pt x="0" y="246"/>
                    </a:cubicBezTo>
                    <a:cubicBezTo>
                      <a:pt x="99" y="246"/>
                      <a:pt x="99" y="246"/>
                      <a:pt x="99" y="246"/>
                    </a:cubicBezTo>
                    <a:cubicBezTo>
                      <a:pt x="99" y="178"/>
                      <a:pt x="127" y="115"/>
                      <a:pt x="172" y="7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sz="1800" dirty="0"/>
              </a:p>
            </p:txBody>
          </p:sp>
          <p:sp>
            <p:nvSpPr>
              <p:cNvPr id="212" name="Freeform 7"/>
              <p:cNvSpPr>
                <a:spLocks/>
              </p:cNvSpPr>
              <p:nvPr/>
            </p:nvSpPr>
            <p:spPr bwMode="auto">
              <a:xfrm>
                <a:off x="1354138" y="4113213"/>
                <a:ext cx="196850" cy="136525"/>
              </a:xfrm>
              <a:custGeom>
                <a:avLst/>
                <a:gdLst>
                  <a:gd name="T0" fmla="*/ 246 w 246"/>
                  <a:gd name="T1" fmla="*/ 98 h 171"/>
                  <a:gd name="T2" fmla="*/ 246 w 246"/>
                  <a:gd name="T3" fmla="*/ 0 h 171"/>
                  <a:gd name="T4" fmla="*/ 0 w 246"/>
                  <a:gd name="T5" fmla="*/ 101 h 171"/>
                  <a:gd name="T6" fmla="*/ 70 w 246"/>
                  <a:gd name="T7" fmla="*/ 171 h 171"/>
                  <a:gd name="T8" fmla="*/ 246 w 246"/>
                  <a:gd name="T9" fmla="*/ 98 h 171"/>
                </a:gdLst>
                <a:ahLst/>
                <a:cxnLst>
                  <a:cxn ang="0">
                    <a:pos x="T0" y="T1"/>
                  </a:cxn>
                  <a:cxn ang="0">
                    <a:pos x="T2" y="T3"/>
                  </a:cxn>
                  <a:cxn ang="0">
                    <a:pos x="T4" y="T5"/>
                  </a:cxn>
                  <a:cxn ang="0">
                    <a:pos x="T6" y="T7"/>
                  </a:cxn>
                  <a:cxn ang="0">
                    <a:pos x="T8" y="T9"/>
                  </a:cxn>
                </a:cxnLst>
                <a:rect l="0" t="0" r="r" b="b"/>
                <a:pathLst>
                  <a:path w="246" h="171">
                    <a:moveTo>
                      <a:pt x="246" y="98"/>
                    </a:moveTo>
                    <a:cubicBezTo>
                      <a:pt x="246" y="0"/>
                      <a:pt x="246" y="0"/>
                      <a:pt x="246" y="0"/>
                    </a:cubicBezTo>
                    <a:cubicBezTo>
                      <a:pt x="150" y="0"/>
                      <a:pt x="63" y="38"/>
                      <a:pt x="0" y="101"/>
                    </a:cubicBezTo>
                    <a:cubicBezTo>
                      <a:pt x="70" y="171"/>
                      <a:pt x="70" y="171"/>
                      <a:pt x="70" y="171"/>
                    </a:cubicBezTo>
                    <a:cubicBezTo>
                      <a:pt x="115" y="126"/>
                      <a:pt x="177" y="98"/>
                      <a:pt x="246" y="98"/>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sz="1800" dirty="0"/>
              </a:p>
            </p:txBody>
          </p:sp>
          <p:sp>
            <p:nvSpPr>
              <p:cNvPr id="213" name="Freeform 8"/>
              <p:cNvSpPr>
                <a:spLocks/>
              </p:cNvSpPr>
              <p:nvPr/>
            </p:nvSpPr>
            <p:spPr bwMode="auto">
              <a:xfrm>
                <a:off x="1550988" y="4113213"/>
                <a:ext cx="195263" cy="136525"/>
              </a:xfrm>
              <a:custGeom>
                <a:avLst/>
                <a:gdLst>
                  <a:gd name="T0" fmla="*/ 176 w 246"/>
                  <a:gd name="T1" fmla="*/ 171 h 171"/>
                  <a:gd name="T2" fmla="*/ 246 w 246"/>
                  <a:gd name="T3" fmla="*/ 101 h 171"/>
                  <a:gd name="T4" fmla="*/ 0 w 246"/>
                  <a:gd name="T5" fmla="*/ 0 h 171"/>
                  <a:gd name="T6" fmla="*/ 0 w 246"/>
                  <a:gd name="T7" fmla="*/ 98 h 171"/>
                  <a:gd name="T8" fmla="*/ 176 w 246"/>
                  <a:gd name="T9" fmla="*/ 171 h 171"/>
                </a:gdLst>
                <a:ahLst/>
                <a:cxnLst>
                  <a:cxn ang="0">
                    <a:pos x="T0" y="T1"/>
                  </a:cxn>
                  <a:cxn ang="0">
                    <a:pos x="T2" y="T3"/>
                  </a:cxn>
                  <a:cxn ang="0">
                    <a:pos x="T4" y="T5"/>
                  </a:cxn>
                  <a:cxn ang="0">
                    <a:pos x="T6" y="T7"/>
                  </a:cxn>
                  <a:cxn ang="0">
                    <a:pos x="T8" y="T9"/>
                  </a:cxn>
                </a:cxnLst>
                <a:rect l="0" t="0" r="r" b="b"/>
                <a:pathLst>
                  <a:path w="246" h="171">
                    <a:moveTo>
                      <a:pt x="176" y="171"/>
                    </a:moveTo>
                    <a:cubicBezTo>
                      <a:pt x="246" y="101"/>
                      <a:pt x="246" y="101"/>
                      <a:pt x="246" y="101"/>
                    </a:cubicBezTo>
                    <a:cubicBezTo>
                      <a:pt x="183" y="38"/>
                      <a:pt x="96" y="0"/>
                      <a:pt x="0" y="0"/>
                    </a:cubicBezTo>
                    <a:cubicBezTo>
                      <a:pt x="0" y="98"/>
                      <a:pt x="0" y="98"/>
                      <a:pt x="0" y="98"/>
                    </a:cubicBezTo>
                    <a:cubicBezTo>
                      <a:pt x="68" y="98"/>
                      <a:pt x="131" y="126"/>
                      <a:pt x="176" y="17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dirty="0"/>
              </a:p>
            </p:txBody>
          </p:sp>
          <p:sp>
            <p:nvSpPr>
              <p:cNvPr id="214" name="Freeform 9"/>
              <p:cNvSpPr>
                <a:spLocks/>
              </p:cNvSpPr>
              <p:nvPr/>
            </p:nvSpPr>
            <p:spPr bwMode="auto">
              <a:xfrm>
                <a:off x="1690688" y="4192588"/>
                <a:ext cx="136525" cy="196850"/>
              </a:xfrm>
              <a:custGeom>
                <a:avLst/>
                <a:gdLst>
                  <a:gd name="T0" fmla="*/ 72 w 171"/>
                  <a:gd name="T1" fmla="*/ 246 h 246"/>
                  <a:gd name="T2" fmla="*/ 171 w 171"/>
                  <a:gd name="T3" fmla="*/ 246 h 246"/>
                  <a:gd name="T4" fmla="*/ 70 w 171"/>
                  <a:gd name="T5" fmla="*/ 0 h 246"/>
                  <a:gd name="T6" fmla="*/ 0 w 171"/>
                  <a:gd name="T7" fmla="*/ 70 h 246"/>
                  <a:gd name="T8" fmla="*/ 72 w 171"/>
                  <a:gd name="T9" fmla="*/ 246 h 246"/>
                </a:gdLst>
                <a:ahLst/>
                <a:cxnLst>
                  <a:cxn ang="0">
                    <a:pos x="T0" y="T1"/>
                  </a:cxn>
                  <a:cxn ang="0">
                    <a:pos x="T2" y="T3"/>
                  </a:cxn>
                  <a:cxn ang="0">
                    <a:pos x="T4" y="T5"/>
                  </a:cxn>
                  <a:cxn ang="0">
                    <a:pos x="T6" y="T7"/>
                  </a:cxn>
                  <a:cxn ang="0">
                    <a:pos x="T8" y="T9"/>
                  </a:cxn>
                </a:cxnLst>
                <a:rect l="0" t="0" r="r" b="b"/>
                <a:pathLst>
                  <a:path w="171" h="246">
                    <a:moveTo>
                      <a:pt x="72" y="246"/>
                    </a:moveTo>
                    <a:cubicBezTo>
                      <a:pt x="171" y="246"/>
                      <a:pt x="171" y="246"/>
                      <a:pt x="171" y="246"/>
                    </a:cubicBezTo>
                    <a:cubicBezTo>
                      <a:pt x="171" y="150"/>
                      <a:pt x="132" y="63"/>
                      <a:pt x="70" y="0"/>
                    </a:cubicBezTo>
                    <a:cubicBezTo>
                      <a:pt x="0" y="70"/>
                      <a:pt x="0" y="70"/>
                      <a:pt x="0" y="70"/>
                    </a:cubicBezTo>
                    <a:cubicBezTo>
                      <a:pt x="45" y="115"/>
                      <a:pt x="72" y="178"/>
                      <a:pt x="72" y="246"/>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sz="1800" dirty="0"/>
              </a:p>
            </p:txBody>
          </p:sp>
          <p:sp>
            <p:nvSpPr>
              <p:cNvPr id="215" name="Freeform 10"/>
              <p:cNvSpPr>
                <a:spLocks/>
              </p:cNvSpPr>
              <p:nvPr/>
            </p:nvSpPr>
            <p:spPr bwMode="auto">
              <a:xfrm>
                <a:off x="1354138" y="4530725"/>
                <a:ext cx="196850" cy="138112"/>
              </a:xfrm>
              <a:custGeom>
                <a:avLst/>
                <a:gdLst>
                  <a:gd name="T0" fmla="*/ 70 w 246"/>
                  <a:gd name="T1" fmla="*/ 0 h 172"/>
                  <a:gd name="T2" fmla="*/ 0 w 246"/>
                  <a:gd name="T3" fmla="*/ 70 h 172"/>
                  <a:gd name="T4" fmla="*/ 246 w 246"/>
                  <a:gd name="T5" fmla="*/ 172 h 172"/>
                  <a:gd name="T6" fmla="*/ 246 w 246"/>
                  <a:gd name="T7" fmla="*/ 73 h 172"/>
                  <a:gd name="T8" fmla="*/ 70 w 246"/>
                  <a:gd name="T9" fmla="*/ 0 h 172"/>
                </a:gdLst>
                <a:ahLst/>
                <a:cxnLst>
                  <a:cxn ang="0">
                    <a:pos x="T0" y="T1"/>
                  </a:cxn>
                  <a:cxn ang="0">
                    <a:pos x="T2" y="T3"/>
                  </a:cxn>
                  <a:cxn ang="0">
                    <a:pos x="T4" y="T5"/>
                  </a:cxn>
                  <a:cxn ang="0">
                    <a:pos x="T6" y="T7"/>
                  </a:cxn>
                  <a:cxn ang="0">
                    <a:pos x="T8" y="T9"/>
                  </a:cxn>
                </a:cxnLst>
                <a:rect l="0" t="0" r="r" b="b"/>
                <a:pathLst>
                  <a:path w="246" h="172">
                    <a:moveTo>
                      <a:pt x="70" y="0"/>
                    </a:moveTo>
                    <a:cubicBezTo>
                      <a:pt x="0" y="70"/>
                      <a:pt x="0" y="70"/>
                      <a:pt x="0" y="70"/>
                    </a:cubicBezTo>
                    <a:cubicBezTo>
                      <a:pt x="63" y="133"/>
                      <a:pt x="150" y="172"/>
                      <a:pt x="246" y="172"/>
                    </a:cubicBezTo>
                    <a:cubicBezTo>
                      <a:pt x="246" y="73"/>
                      <a:pt x="246" y="73"/>
                      <a:pt x="246" y="73"/>
                    </a:cubicBezTo>
                    <a:cubicBezTo>
                      <a:pt x="177" y="73"/>
                      <a:pt x="115" y="45"/>
                      <a:pt x="70" y="0"/>
                    </a:cubicBezTo>
                    <a:close/>
                  </a:path>
                </a:pathLst>
              </a:custGeom>
              <a:solidFill>
                <a:srgbClr val="EBF3FF"/>
              </a:solidFill>
              <a:ln>
                <a:noFill/>
              </a:ln>
            </p:spPr>
            <p:txBody>
              <a:bodyPr vert="horz" wrap="square" lIns="91440" tIns="45720" rIns="91440" bIns="45720" numCol="1" anchor="t" anchorCtr="0" compatLnSpc="1">
                <a:prstTxWarp prst="textNoShape">
                  <a:avLst/>
                </a:prstTxWarp>
              </a:bodyPr>
              <a:lstStyle/>
              <a:p>
                <a:endParaRPr lang="en-US" sz="1800" dirty="0"/>
              </a:p>
            </p:txBody>
          </p:sp>
          <p:sp>
            <p:nvSpPr>
              <p:cNvPr id="216" name="Freeform 11"/>
              <p:cNvSpPr>
                <a:spLocks/>
              </p:cNvSpPr>
              <p:nvPr/>
            </p:nvSpPr>
            <p:spPr bwMode="auto">
              <a:xfrm>
                <a:off x="1273176" y="4389438"/>
                <a:ext cx="136525" cy="196850"/>
              </a:xfrm>
              <a:custGeom>
                <a:avLst/>
                <a:gdLst>
                  <a:gd name="T0" fmla="*/ 99 w 172"/>
                  <a:gd name="T1" fmla="*/ 0 h 246"/>
                  <a:gd name="T2" fmla="*/ 0 w 172"/>
                  <a:gd name="T3" fmla="*/ 0 h 246"/>
                  <a:gd name="T4" fmla="*/ 102 w 172"/>
                  <a:gd name="T5" fmla="*/ 246 h 246"/>
                  <a:gd name="T6" fmla="*/ 172 w 172"/>
                  <a:gd name="T7" fmla="*/ 176 h 246"/>
                  <a:gd name="T8" fmla="*/ 99 w 172"/>
                  <a:gd name="T9" fmla="*/ 0 h 246"/>
                </a:gdLst>
                <a:ahLst/>
                <a:cxnLst>
                  <a:cxn ang="0">
                    <a:pos x="T0" y="T1"/>
                  </a:cxn>
                  <a:cxn ang="0">
                    <a:pos x="T2" y="T3"/>
                  </a:cxn>
                  <a:cxn ang="0">
                    <a:pos x="T4" y="T5"/>
                  </a:cxn>
                  <a:cxn ang="0">
                    <a:pos x="T6" y="T7"/>
                  </a:cxn>
                  <a:cxn ang="0">
                    <a:pos x="T8" y="T9"/>
                  </a:cxn>
                </a:cxnLst>
                <a:rect l="0" t="0" r="r" b="b"/>
                <a:pathLst>
                  <a:path w="172" h="246">
                    <a:moveTo>
                      <a:pt x="99" y="0"/>
                    </a:moveTo>
                    <a:cubicBezTo>
                      <a:pt x="0" y="0"/>
                      <a:pt x="0" y="0"/>
                      <a:pt x="0" y="0"/>
                    </a:cubicBezTo>
                    <a:cubicBezTo>
                      <a:pt x="0" y="96"/>
                      <a:pt x="39" y="183"/>
                      <a:pt x="102" y="246"/>
                    </a:cubicBezTo>
                    <a:cubicBezTo>
                      <a:pt x="172" y="176"/>
                      <a:pt x="172" y="176"/>
                      <a:pt x="172" y="176"/>
                    </a:cubicBezTo>
                    <a:cubicBezTo>
                      <a:pt x="127" y="131"/>
                      <a:pt x="99" y="69"/>
                      <a:pt x="99" y="0"/>
                    </a:cubicBezTo>
                    <a:close/>
                  </a:path>
                </a:pathLst>
              </a:custGeom>
              <a:solidFill>
                <a:srgbClr val="00296C"/>
              </a:solidFill>
              <a:ln>
                <a:noFill/>
              </a:ln>
            </p:spPr>
            <p:txBody>
              <a:bodyPr vert="horz" wrap="square" lIns="91440" tIns="45720" rIns="91440" bIns="45720" numCol="1" anchor="t" anchorCtr="0" compatLnSpc="1">
                <a:prstTxWarp prst="textNoShape">
                  <a:avLst/>
                </a:prstTxWarp>
              </a:bodyPr>
              <a:lstStyle/>
              <a:p>
                <a:endParaRPr lang="en-US" sz="1800" dirty="0"/>
              </a:p>
            </p:txBody>
          </p:sp>
          <p:sp>
            <p:nvSpPr>
              <p:cNvPr id="217" name="Freeform 12"/>
              <p:cNvSpPr>
                <a:spLocks/>
              </p:cNvSpPr>
              <p:nvPr/>
            </p:nvSpPr>
            <p:spPr bwMode="auto">
              <a:xfrm>
                <a:off x="1550988" y="4530725"/>
                <a:ext cx="195263" cy="138112"/>
              </a:xfrm>
              <a:custGeom>
                <a:avLst/>
                <a:gdLst>
                  <a:gd name="T0" fmla="*/ 0 w 246"/>
                  <a:gd name="T1" fmla="*/ 73 h 172"/>
                  <a:gd name="T2" fmla="*/ 0 w 246"/>
                  <a:gd name="T3" fmla="*/ 172 h 172"/>
                  <a:gd name="T4" fmla="*/ 246 w 246"/>
                  <a:gd name="T5" fmla="*/ 70 h 172"/>
                  <a:gd name="T6" fmla="*/ 176 w 246"/>
                  <a:gd name="T7" fmla="*/ 0 h 172"/>
                  <a:gd name="T8" fmla="*/ 0 w 246"/>
                  <a:gd name="T9" fmla="*/ 73 h 172"/>
                </a:gdLst>
                <a:ahLst/>
                <a:cxnLst>
                  <a:cxn ang="0">
                    <a:pos x="T0" y="T1"/>
                  </a:cxn>
                  <a:cxn ang="0">
                    <a:pos x="T2" y="T3"/>
                  </a:cxn>
                  <a:cxn ang="0">
                    <a:pos x="T4" y="T5"/>
                  </a:cxn>
                  <a:cxn ang="0">
                    <a:pos x="T6" y="T7"/>
                  </a:cxn>
                  <a:cxn ang="0">
                    <a:pos x="T8" y="T9"/>
                  </a:cxn>
                </a:cxnLst>
                <a:rect l="0" t="0" r="r" b="b"/>
                <a:pathLst>
                  <a:path w="246" h="172">
                    <a:moveTo>
                      <a:pt x="0" y="73"/>
                    </a:moveTo>
                    <a:cubicBezTo>
                      <a:pt x="0" y="172"/>
                      <a:pt x="0" y="172"/>
                      <a:pt x="0" y="172"/>
                    </a:cubicBezTo>
                    <a:cubicBezTo>
                      <a:pt x="96" y="172"/>
                      <a:pt x="183" y="133"/>
                      <a:pt x="246" y="70"/>
                    </a:cubicBezTo>
                    <a:cubicBezTo>
                      <a:pt x="176" y="0"/>
                      <a:pt x="176" y="0"/>
                      <a:pt x="176" y="0"/>
                    </a:cubicBezTo>
                    <a:cubicBezTo>
                      <a:pt x="131" y="45"/>
                      <a:pt x="68" y="73"/>
                      <a:pt x="0" y="73"/>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800" dirty="0"/>
              </a:p>
            </p:txBody>
          </p:sp>
          <p:sp>
            <p:nvSpPr>
              <p:cNvPr id="218" name="Freeform 13"/>
              <p:cNvSpPr>
                <a:spLocks/>
              </p:cNvSpPr>
              <p:nvPr/>
            </p:nvSpPr>
            <p:spPr bwMode="auto">
              <a:xfrm>
                <a:off x="1690688" y="4389438"/>
                <a:ext cx="136525" cy="196850"/>
              </a:xfrm>
              <a:custGeom>
                <a:avLst/>
                <a:gdLst>
                  <a:gd name="T0" fmla="*/ 72 w 171"/>
                  <a:gd name="T1" fmla="*/ 0 h 246"/>
                  <a:gd name="T2" fmla="*/ 0 w 171"/>
                  <a:gd name="T3" fmla="*/ 176 h 246"/>
                  <a:gd name="T4" fmla="*/ 70 w 171"/>
                  <a:gd name="T5" fmla="*/ 246 h 246"/>
                  <a:gd name="T6" fmla="*/ 171 w 171"/>
                  <a:gd name="T7" fmla="*/ 0 h 246"/>
                  <a:gd name="T8" fmla="*/ 72 w 171"/>
                  <a:gd name="T9" fmla="*/ 0 h 246"/>
                </a:gdLst>
                <a:ahLst/>
                <a:cxnLst>
                  <a:cxn ang="0">
                    <a:pos x="T0" y="T1"/>
                  </a:cxn>
                  <a:cxn ang="0">
                    <a:pos x="T2" y="T3"/>
                  </a:cxn>
                  <a:cxn ang="0">
                    <a:pos x="T4" y="T5"/>
                  </a:cxn>
                  <a:cxn ang="0">
                    <a:pos x="T6" y="T7"/>
                  </a:cxn>
                  <a:cxn ang="0">
                    <a:pos x="T8" y="T9"/>
                  </a:cxn>
                </a:cxnLst>
                <a:rect l="0" t="0" r="r" b="b"/>
                <a:pathLst>
                  <a:path w="171" h="246">
                    <a:moveTo>
                      <a:pt x="72" y="0"/>
                    </a:moveTo>
                    <a:cubicBezTo>
                      <a:pt x="72" y="69"/>
                      <a:pt x="45" y="131"/>
                      <a:pt x="0" y="176"/>
                    </a:cubicBezTo>
                    <a:cubicBezTo>
                      <a:pt x="70" y="246"/>
                      <a:pt x="70" y="246"/>
                      <a:pt x="70" y="246"/>
                    </a:cubicBezTo>
                    <a:cubicBezTo>
                      <a:pt x="132" y="183"/>
                      <a:pt x="171" y="96"/>
                      <a:pt x="171" y="0"/>
                    </a:cubicBezTo>
                    <a:lnTo>
                      <a:pt x="72" y="0"/>
                    </a:ln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sz="1800" dirty="0"/>
              </a:p>
            </p:txBody>
          </p:sp>
        </p:grpSp>
        <p:sp>
          <p:nvSpPr>
            <p:cNvPr id="192" name="Textfeld 441"/>
            <p:cNvSpPr txBox="1"/>
            <p:nvPr/>
          </p:nvSpPr>
          <p:spPr>
            <a:xfrm>
              <a:off x="998620" y="4440359"/>
              <a:ext cx="552367" cy="238513"/>
            </a:xfrm>
            <a:prstGeom prst="rect">
              <a:avLst/>
            </a:prstGeom>
            <a:noFill/>
          </p:spPr>
          <p:txBody>
            <a:bodyPr wrap="square" lIns="0" rIns="0" rtlCol="0">
              <a:spAutoFit/>
            </a:bodyPr>
            <a:lstStyle/>
            <a:p>
              <a:r>
                <a:rPr lang="de-DE" sz="1400" dirty="0" smtClean="0">
                  <a:solidFill>
                    <a:schemeClr val="bg1"/>
                  </a:solidFill>
                </a:rPr>
                <a:t>2 </a:t>
              </a:r>
              <a:r>
                <a:rPr lang="de-DE" sz="800" dirty="0" smtClean="0">
                  <a:solidFill>
                    <a:schemeClr val="bg1"/>
                  </a:solidFill>
                </a:rPr>
                <a:t>%</a:t>
              </a:r>
            </a:p>
            <a:p>
              <a:r>
                <a:rPr lang="de-DE" sz="1400" dirty="0" smtClean="0">
                  <a:solidFill>
                    <a:schemeClr val="bg1"/>
                  </a:solidFill>
                </a:rPr>
                <a:t>1.5 kg</a:t>
              </a:r>
              <a:r>
                <a:rPr lang="de-DE" sz="1400" dirty="0" smtClean="0">
                  <a:solidFill>
                    <a:schemeClr val="tx1">
                      <a:lumMod val="75000"/>
                      <a:lumOff val="25000"/>
                    </a:schemeClr>
                  </a:solidFill>
                </a:rPr>
                <a:t>.</a:t>
              </a:r>
              <a:endParaRPr lang="en-US" sz="4000" dirty="0">
                <a:solidFill>
                  <a:schemeClr val="tx1">
                    <a:lumMod val="75000"/>
                    <a:lumOff val="25000"/>
                  </a:schemeClr>
                </a:solidFill>
              </a:endParaRPr>
            </a:p>
          </p:txBody>
        </p:sp>
        <p:grpSp>
          <p:nvGrpSpPr>
            <p:cNvPr id="193" name="Gruppieren 4"/>
            <p:cNvGrpSpPr/>
            <p:nvPr/>
          </p:nvGrpSpPr>
          <p:grpSpPr>
            <a:xfrm>
              <a:off x="647701" y="3598863"/>
              <a:ext cx="674688" cy="677862"/>
              <a:chOff x="647701" y="3598863"/>
              <a:chExt cx="674688" cy="677862"/>
            </a:xfrm>
          </p:grpSpPr>
          <p:sp>
            <p:nvSpPr>
              <p:cNvPr id="194" name="Freeform 23"/>
              <p:cNvSpPr>
                <a:spLocks/>
              </p:cNvSpPr>
              <p:nvPr/>
            </p:nvSpPr>
            <p:spPr bwMode="auto">
              <a:xfrm>
                <a:off x="647701" y="3697288"/>
                <a:ext cx="166688" cy="239713"/>
              </a:xfrm>
              <a:custGeom>
                <a:avLst/>
                <a:gdLst>
                  <a:gd name="T0" fmla="*/ 172 w 172"/>
                  <a:gd name="T1" fmla="*/ 70 h 246"/>
                  <a:gd name="T2" fmla="*/ 102 w 172"/>
                  <a:gd name="T3" fmla="*/ 0 h 246"/>
                  <a:gd name="T4" fmla="*/ 0 w 172"/>
                  <a:gd name="T5" fmla="*/ 246 h 246"/>
                  <a:gd name="T6" fmla="*/ 99 w 172"/>
                  <a:gd name="T7" fmla="*/ 246 h 246"/>
                  <a:gd name="T8" fmla="*/ 172 w 172"/>
                  <a:gd name="T9" fmla="*/ 70 h 246"/>
                </a:gdLst>
                <a:ahLst/>
                <a:cxnLst>
                  <a:cxn ang="0">
                    <a:pos x="T0" y="T1"/>
                  </a:cxn>
                  <a:cxn ang="0">
                    <a:pos x="T2" y="T3"/>
                  </a:cxn>
                  <a:cxn ang="0">
                    <a:pos x="T4" y="T5"/>
                  </a:cxn>
                  <a:cxn ang="0">
                    <a:pos x="T6" y="T7"/>
                  </a:cxn>
                  <a:cxn ang="0">
                    <a:pos x="T8" y="T9"/>
                  </a:cxn>
                </a:cxnLst>
                <a:rect l="0" t="0" r="r" b="b"/>
                <a:pathLst>
                  <a:path w="172" h="246">
                    <a:moveTo>
                      <a:pt x="172" y="70"/>
                    </a:moveTo>
                    <a:cubicBezTo>
                      <a:pt x="102" y="0"/>
                      <a:pt x="102" y="0"/>
                      <a:pt x="102" y="0"/>
                    </a:cubicBezTo>
                    <a:cubicBezTo>
                      <a:pt x="39" y="63"/>
                      <a:pt x="0" y="150"/>
                      <a:pt x="0" y="246"/>
                    </a:cubicBezTo>
                    <a:cubicBezTo>
                      <a:pt x="99" y="246"/>
                      <a:pt x="99" y="246"/>
                      <a:pt x="99" y="246"/>
                    </a:cubicBezTo>
                    <a:cubicBezTo>
                      <a:pt x="99" y="178"/>
                      <a:pt x="127" y="115"/>
                      <a:pt x="172" y="70"/>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sz="1800" dirty="0"/>
              </a:p>
            </p:txBody>
          </p:sp>
          <p:sp>
            <p:nvSpPr>
              <p:cNvPr id="195" name="Freeform 24"/>
              <p:cNvSpPr>
                <a:spLocks/>
              </p:cNvSpPr>
              <p:nvPr/>
            </p:nvSpPr>
            <p:spPr bwMode="auto">
              <a:xfrm>
                <a:off x="746126" y="3598863"/>
                <a:ext cx="239713" cy="166688"/>
              </a:xfrm>
              <a:custGeom>
                <a:avLst/>
                <a:gdLst>
                  <a:gd name="T0" fmla="*/ 246 w 246"/>
                  <a:gd name="T1" fmla="*/ 99 h 172"/>
                  <a:gd name="T2" fmla="*/ 246 w 246"/>
                  <a:gd name="T3" fmla="*/ 0 h 172"/>
                  <a:gd name="T4" fmla="*/ 0 w 246"/>
                  <a:gd name="T5" fmla="*/ 102 h 172"/>
                  <a:gd name="T6" fmla="*/ 70 w 246"/>
                  <a:gd name="T7" fmla="*/ 172 h 172"/>
                  <a:gd name="T8" fmla="*/ 246 w 246"/>
                  <a:gd name="T9" fmla="*/ 99 h 172"/>
                </a:gdLst>
                <a:ahLst/>
                <a:cxnLst>
                  <a:cxn ang="0">
                    <a:pos x="T0" y="T1"/>
                  </a:cxn>
                  <a:cxn ang="0">
                    <a:pos x="T2" y="T3"/>
                  </a:cxn>
                  <a:cxn ang="0">
                    <a:pos x="T4" y="T5"/>
                  </a:cxn>
                  <a:cxn ang="0">
                    <a:pos x="T6" y="T7"/>
                  </a:cxn>
                  <a:cxn ang="0">
                    <a:pos x="T8" y="T9"/>
                  </a:cxn>
                </a:cxnLst>
                <a:rect l="0" t="0" r="r" b="b"/>
                <a:pathLst>
                  <a:path w="246" h="172">
                    <a:moveTo>
                      <a:pt x="246" y="99"/>
                    </a:moveTo>
                    <a:cubicBezTo>
                      <a:pt x="246" y="0"/>
                      <a:pt x="246" y="0"/>
                      <a:pt x="246" y="0"/>
                    </a:cubicBezTo>
                    <a:cubicBezTo>
                      <a:pt x="150" y="0"/>
                      <a:pt x="63" y="39"/>
                      <a:pt x="0" y="102"/>
                    </a:cubicBezTo>
                    <a:cubicBezTo>
                      <a:pt x="70" y="172"/>
                      <a:pt x="70" y="172"/>
                      <a:pt x="70" y="172"/>
                    </a:cubicBezTo>
                    <a:cubicBezTo>
                      <a:pt x="115" y="127"/>
                      <a:pt x="177" y="99"/>
                      <a:pt x="246" y="99"/>
                    </a:cubicBezTo>
                    <a:close/>
                  </a:path>
                </a:pathLst>
              </a:custGeom>
              <a:solidFill>
                <a:schemeClr val="accent1">
                  <a:lumMod val="40000"/>
                  <a:lumOff val="60000"/>
                  <a:alpha val="50000"/>
                </a:schemeClr>
              </a:solidFill>
              <a:ln>
                <a:noFill/>
              </a:ln>
            </p:spPr>
            <p:txBody>
              <a:bodyPr vert="horz" wrap="square" lIns="91440" tIns="45720" rIns="91440" bIns="45720" numCol="1" anchor="t" anchorCtr="0" compatLnSpc="1">
                <a:prstTxWarp prst="textNoShape">
                  <a:avLst/>
                </a:prstTxWarp>
              </a:bodyPr>
              <a:lstStyle/>
              <a:p>
                <a:endParaRPr lang="en-US" sz="1800" dirty="0"/>
              </a:p>
            </p:txBody>
          </p:sp>
          <p:sp>
            <p:nvSpPr>
              <p:cNvPr id="196" name="Freeform 25"/>
              <p:cNvSpPr>
                <a:spLocks/>
              </p:cNvSpPr>
              <p:nvPr/>
            </p:nvSpPr>
            <p:spPr bwMode="auto">
              <a:xfrm>
                <a:off x="985838" y="3598863"/>
                <a:ext cx="238125" cy="166688"/>
              </a:xfrm>
              <a:custGeom>
                <a:avLst/>
                <a:gdLst>
                  <a:gd name="T0" fmla="*/ 176 w 246"/>
                  <a:gd name="T1" fmla="*/ 172 h 172"/>
                  <a:gd name="T2" fmla="*/ 246 w 246"/>
                  <a:gd name="T3" fmla="*/ 102 h 172"/>
                  <a:gd name="T4" fmla="*/ 0 w 246"/>
                  <a:gd name="T5" fmla="*/ 0 h 172"/>
                  <a:gd name="T6" fmla="*/ 0 w 246"/>
                  <a:gd name="T7" fmla="*/ 99 h 172"/>
                  <a:gd name="T8" fmla="*/ 176 w 246"/>
                  <a:gd name="T9" fmla="*/ 172 h 172"/>
                </a:gdLst>
                <a:ahLst/>
                <a:cxnLst>
                  <a:cxn ang="0">
                    <a:pos x="T0" y="T1"/>
                  </a:cxn>
                  <a:cxn ang="0">
                    <a:pos x="T2" y="T3"/>
                  </a:cxn>
                  <a:cxn ang="0">
                    <a:pos x="T4" y="T5"/>
                  </a:cxn>
                  <a:cxn ang="0">
                    <a:pos x="T6" y="T7"/>
                  </a:cxn>
                  <a:cxn ang="0">
                    <a:pos x="T8" y="T9"/>
                  </a:cxn>
                </a:cxnLst>
                <a:rect l="0" t="0" r="r" b="b"/>
                <a:pathLst>
                  <a:path w="246" h="172">
                    <a:moveTo>
                      <a:pt x="176" y="172"/>
                    </a:moveTo>
                    <a:cubicBezTo>
                      <a:pt x="246" y="102"/>
                      <a:pt x="246" y="102"/>
                      <a:pt x="246" y="102"/>
                    </a:cubicBezTo>
                    <a:cubicBezTo>
                      <a:pt x="183" y="39"/>
                      <a:pt x="96" y="0"/>
                      <a:pt x="0" y="0"/>
                    </a:cubicBezTo>
                    <a:cubicBezTo>
                      <a:pt x="0" y="99"/>
                      <a:pt x="0" y="99"/>
                      <a:pt x="0" y="99"/>
                    </a:cubicBezTo>
                    <a:cubicBezTo>
                      <a:pt x="68" y="99"/>
                      <a:pt x="131" y="127"/>
                      <a:pt x="176" y="172"/>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sz="1800" dirty="0"/>
              </a:p>
            </p:txBody>
          </p:sp>
          <p:sp>
            <p:nvSpPr>
              <p:cNvPr id="197" name="Freeform 26"/>
              <p:cNvSpPr>
                <a:spLocks/>
              </p:cNvSpPr>
              <p:nvPr/>
            </p:nvSpPr>
            <p:spPr bwMode="auto">
              <a:xfrm>
                <a:off x="1155701" y="3697288"/>
                <a:ext cx="166688" cy="239713"/>
              </a:xfrm>
              <a:custGeom>
                <a:avLst/>
                <a:gdLst>
                  <a:gd name="T0" fmla="*/ 72 w 171"/>
                  <a:gd name="T1" fmla="*/ 246 h 246"/>
                  <a:gd name="T2" fmla="*/ 171 w 171"/>
                  <a:gd name="T3" fmla="*/ 246 h 246"/>
                  <a:gd name="T4" fmla="*/ 70 w 171"/>
                  <a:gd name="T5" fmla="*/ 0 h 246"/>
                  <a:gd name="T6" fmla="*/ 0 w 171"/>
                  <a:gd name="T7" fmla="*/ 70 h 246"/>
                  <a:gd name="T8" fmla="*/ 72 w 171"/>
                  <a:gd name="T9" fmla="*/ 246 h 246"/>
                </a:gdLst>
                <a:ahLst/>
                <a:cxnLst>
                  <a:cxn ang="0">
                    <a:pos x="T0" y="T1"/>
                  </a:cxn>
                  <a:cxn ang="0">
                    <a:pos x="T2" y="T3"/>
                  </a:cxn>
                  <a:cxn ang="0">
                    <a:pos x="T4" y="T5"/>
                  </a:cxn>
                  <a:cxn ang="0">
                    <a:pos x="T6" y="T7"/>
                  </a:cxn>
                  <a:cxn ang="0">
                    <a:pos x="T8" y="T9"/>
                  </a:cxn>
                </a:cxnLst>
                <a:rect l="0" t="0" r="r" b="b"/>
                <a:pathLst>
                  <a:path w="171" h="246">
                    <a:moveTo>
                      <a:pt x="72" y="246"/>
                    </a:moveTo>
                    <a:cubicBezTo>
                      <a:pt x="171" y="246"/>
                      <a:pt x="171" y="246"/>
                      <a:pt x="171" y="246"/>
                    </a:cubicBezTo>
                    <a:cubicBezTo>
                      <a:pt x="171" y="150"/>
                      <a:pt x="133" y="63"/>
                      <a:pt x="70" y="0"/>
                    </a:cubicBezTo>
                    <a:cubicBezTo>
                      <a:pt x="0" y="70"/>
                      <a:pt x="0" y="70"/>
                      <a:pt x="0" y="70"/>
                    </a:cubicBezTo>
                    <a:cubicBezTo>
                      <a:pt x="45" y="115"/>
                      <a:pt x="72" y="178"/>
                      <a:pt x="72" y="246"/>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sz="1800" dirty="0"/>
              </a:p>
            </p:txBody>
          </p:sp>
          <p:sp>
            <p:nvSpPr>
              <p:cNvPr id="198" name="Freeform 27"/>
              <p:cNvSpPr>
                <a:spLocks/>
              </p:cNvSpPr>
              <p:nvPr/>
            </p:nvSpPr>
            <p:spPr bwMode="auto">
              <a:xfrm>
                <a:off x="746126" y="4108450"/>
                <a:ext cx="239713" cy="168275"/>
              </a:xfrm>
              <a:custGeom>
                <a:avLst/>
                <a:gdLst>
                  <a:gd name="T0" fmla="*/ 70 w 246"/>
                  <a:gd name="T1" fmla="*/ 0 h 172"/>
                  <a:gd name="T2" fmla="*/ 0 w 246"/>
                  <a:gd name="T3" fmla="*/ 70 h 172"/>
                  <a:gd name="T4" fmla="*/ 246 w 246"/>
                  <a:gd name="T5" fmla="*/ 172 h 172"/>
                  <a:gd name="T6" fmla="*/ 246 w 246"/>
                  <a:gd name="T7" fmla="*/ 73 h 172"/>
                  <a:gd name="T8" fmla="*/ 70 w 246"/>
                  <a:gd name="T9" fmla="*/ 0 h 172"/>
                </a:gdLst>
                <a:ahLst/>
                <a:cxnLst>
                  <a:cxn ang="0">
                    <a:pos x="T0" y="T1"/>
                  </a:cxn>
                  <a:cxn ang="0">
                    <a:pos x="T2" y="T3"/>
                  </a:cxn>
                  <a:cxn ang="0">
                    <a:pos x="T4" y="T5"/>
                  </a:cxn>
                  <a:cxn ang="0">
                    <a:pos x="T6" y="T7"/>
                  </a:cxn>
                  <a:cxn ang="0">
                    <a:pos x="T8" y="T9"/>
                  </a:cxn>
                </a:cxnLst>
                <a:rect l="0" t="0" r="r" b="b"/>
                <a:pathLst>
                  <a:path w="246" h="172">
                    <a:moveTo>
                      <a:pt x="70" y="0"/>
                    </a:moveTo>
                    <a:cubicBezTo>
                      <a:pt x="0" y="70"/>
                      <a:pt x="0" y="70"/>
                      <a:pt x="0" y="70"/>
                    </a:cubicBezTo>
                    <a:cubicBezTo>
                      <a:pt x="63" y="133"/>
                      <a:pt x="150" y="172"/>
                      <a:pt x="246" y="172"/>
                    </a:cubicBezTo>
                    <a:cubicBezTo>
                      <a:pt x="246" y="73"/>
                      <a:pt x="246" y="73"/>
                      <a:pt x="246" y="73"/>
                    </a:cubicBezTo>
                    <a:cubicBezTo>
                      <a:pt x="177" y="73"/>
                      <a:pt x="115" y="45"/>
                      <a:pt x="70" y="0"/>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sz="1800" dirty="0"/>
              </a:p>
            </p:txBody>
          </p:sp>
          <p:sp>
            <p:nvSpPr>
              <p:cNvPr id="199" name="Freeform 28"/>
              <p:cNvSpPr>
                <a:spLocks/>
              </p:cNvSpPr>
              <p:nvPr/>
            </p:nvSpPr>
            <p:spPr bwMode="auto">
              <a:xfrm>
                <a:off x="647701" y="3937000"/>
                <a:ext cx="166688" cy="239713"/>
              </a:xfrm>
              <a:custGeom>
                <a:avLst/>
                <a:gdLst>
                  <a:gd name="T0" fmla="*/ 99 w 172"/>
                  <a:gd name="T1" fmla="*/ 0 h 246"/>
                  <a:gd name="T2" fmla="*/ 0 w 172"/>
                  <a:gd name="T3" fmla="*/ 0 h 246"/>
                  <a:gd name="T4" fmla="*/ 102 w 172"/>
                  <a:gd name="T5" fmla="*/ 246 h 246"/>
                  <a:gd name="T6" fmla="*/ 172 w 172"/>
                  <a:gd name="T7" fmla="*/ 176 h 246"/>
                  <a:gd name="T8" fmla="*/ 99 w 172"/>
                  <a:gd name="T9" fmla="*/ 0 h 246"/>
                </a:gdLst>
                <a:ahLst/>
                <a:cxnLst>
                  <a:cxn ang="0">
                    <a:pos x="T0" y="T1"/>
                  </a:cxn>
                  <a:cxn ang="0">
                    <a:pos x="T2" y="T3"/>
                  </a:cxn>
                  <a:cxn ang="0">
                    <a:pos x="T4" y="T5"/>
                  </a:cxn>
                  <a:cxn ang="0">
                    <a:pos x="T6" y="T7"/>
                  </a:cxn>
                  <a:cxn ang="0">
                    <a:pos x="T8" y="T9"/>
                  </a:cxn>
                </a:cxnLst>
                <a:rect l="0" t="0" r="r" b="b"/>
                <a:pathLst>
                  <a:path w="172" h="246">
                    <a:moveTo>
                      <a:pt x="99" y="0"/>
                    </a:moveTo>
                    <a:cubicBezTo>
                      <a:pt x="0" y="0"/>
                      <a:pt x="0" y="0"/>
                      <a:pt x="0" y="0"/>
                    </a:cubicBezTo>
                    <a:cubicBezTo>
                      <a:pt x="0" y="96"/>
                      <a:pt x="39" y="183"/>
                      <a:pt x="102" y="246"/>
                    </a:cubicBezTo>
                    <a:cubicBezTo>
                      <a:pt x="172" y="176"/>
                      <a:pt x="172" y="176"/>
                      <a:pt x="172" y="176"/>
                    </a:cubicBezTo>
                    <a:cubicBezTo>
                      <a:pt x="127" y="131"/>
                      <a:pt x="99" y="69"/>
                      <a:pt x="99" y="0"/>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sz="1800" dirty="0"/>
              </a:p>
            </p:txBody>
          </p:sp>
          <p:sp>
            <p:nvSpPr>
              <p:cNvPr id="200" name="Freeform 29"/>
              <p:cNvSpPr>
                <a:spLocks/>
              </p:cNvSpPr>
              <p:nvPr/>
            </p:nvSpPr>
            <p:spPr bwMode="auto">
              <a:xfrm>
                <a:off x="985838" y="4108450"/>
                <a:ext cx="238125" cy="168275"/>
              </a:xfrm>
              <a:custGeom>
                <a:avLst/>
                <a:gdLst>
                  <a:gd name="T0" fmla="*/ 0 w 246"/>
                  <a:gd name="T1" fmla="*/ 73 h 172"/>
                  <a:gd name="T2" fmla="*/ 0 w 246"/>
                  <a:gd name="T3" fmla="*/ 172 h 172"/>
                  <a:gd name="T4" fmla="*/ 246 w 246"/>
                  <a:gd name="T5" fmla="*/ 70 h 172"/>
                  <a:gd name="T6" fmla="*/ 176 w 246"/>
                  <a:gd name="T7" fmla="*/ 0 h 172"/>
                  <a:gd name="T8" fmla="*/ 0 w 246"/>
                  <a:gd name="T9" fmla="*/ 73 h 172"/>
                </a:gdLst>
                <a:ahLst/>
                <a:cxnLst>
                  <a:cxn ang="0">
                    <a:pos x="T0" y="T1"/>
                  </a:cxn>
                  <a:cxn ang="0">
                    <a:pos x="T2" y="T3"/>
                  </a:cxn>
                  <a:cxn ang="0">
                    <a:pos x="T4" y="T5"/>
                  </a:cxn>
                  <a:cxn ang="0">
                    <a:pos x="T6" y="T7"/>
                  </a:cxn>
                  <a:cxn ang="0">
                    <a:pos x="T8" y="T9"/>
                  </a:cxn>
                </a:cxnLst>
                <a:rect l="0" t="0" r="r" b="b"/>
                <a:pathLst>
                  <a:path w="246" h="172">
                    <a:moveTo>
                      <a:pt x="0" y="73"/>
                    </a:moveTo>
                    <a:cubicBezTo>
                      <a:pt x="0" y="172"/>
                      <a:pt x="0" y="172"/>
                      <a:pt x="0" y="172"/>
                    </a:cubicBezTo>
                    <a:cubicBezTo>
                      <a:pt x="96" y="172"/>
                      <a:pt x="183" y="133"/>
                      <a:pt x="246" y="70"/>
                    </a:cubicBezTo>
                    <a:cubicBezTo>
                      <a:pt x="176" y="0"/>
                      <a:pt x="176" y="0"/>
                      <a:pt x="176" y="0"/>
                    </a:cubicBezTo>
                    <a:cubicBezTo>
                      <a:pt x="131" y="45"/>
                      <a:pt x="68" y="73"/>
                      <a:pt x="0" y="73"/>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sz="1800" dirty="0"/>
              </a:p>
            </p:txBody>
          </p:sp>
          <p:sp>
            <p:nvSpPr>
              <p:cNvPr id="201" name="Freeform 30"/>
              <p:cNvSpPr>
                <a:spLocks/>
              </p:cNvSpPr>
              <p:nvPr/>
            </p:nvSpPr>
            <p:spPr bwMode="auto">
              <a:xfrm>
                <a:off x="1155701" y="3937000"/>
                <a:ext cx="166688" cy="239713"/>
              </a:xfrm>
              <a:custGeom>
                <a:avLst/>
                <a:gdLst>
                  <a:gd name="T0" fmla="*/ 72 w 171"/>
                  <a:gd name="T1" fmla="*/ 0 h 246"/>
                  <a:gd name="T2" fmla="*/ 0 w 171"/>
                  <a:gd name="T3" fmla="*/ 176 h 246"/>
                  <a:gd name="T4" fmla="*/ 70 w 171"/>
                  <a:gd name="T5" fmla="*/ 246 h 246"/>
                  <a:gd name="T6" fmla="*/ 171 w 171"/>
                  <a:gd name="T7" fmla="*/ 0 h 246"/>
                  <a:gd name="T8" fmla="*/ 72 w 171"/>
                  <a:gd name="T9" fmla="*/ 0 h 246"/>
                </a:gdLst>
                <a:ahLst/>
                <a:cxnLst>
                  <a:cxn ang="0">
                    <a:pos x="T0" y="T1"/>
                  </a:cxn>
                  <a:cxn ang="0">
                    <a:pos x="T2" y="T3"/>
                  </a:cxn>
                  <a:cxn ang="0">
                    <a:pos x="T4" y="T5"/>
                  </a:cxn>
                  <a:cxn ang="0">
                    <a:pos x="T6" y="T7"/>
                  </a:cxn>
                  <a:cxn ang="0">
                    <a:pos x="T8" y="T9"/>
                  </a:cxn>
                </a:cxnLst>
                <a:rect l="0" t="0" r="r" b="b"/>
                <a:pathLst>
                  <a:path w="171" h="246">
                    <a:moveTo>
                      <a:pt x="72" y="0"/>
                    </a:moveTo>
                    <a:cubicBezTo>
                      <a:pt x="72" y="69"/>
                      <a:pt x="45" y="131"/>
                      <a:pt x="0" y="176"/>
                    </a:cubicBezTo>
                    <a:cubicBezTo>
                      <a:pt x="70" y="246"/>
                      <a:pt x="70" y="246"/>
                      <a:pt x="70" y="246"/>
                    </a:cubicBezTo>
                    <a:cubicBezTo>
                      <a:pt x="133" y="183"/>
                      <a:pt x="171" y="96"/>
                      <a:pt x="171" y="0"/>
                    </a:cubicBezTo>
                    <a:lnTo>
                      <a:pt x="72" y="0"/>
                    </a:ln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sz="1800" dirty="0"/>
              </a:p>
            </p:txBody>
          </p:sp>
          <p:sp>
            <p:nvSpPr>
              <p:cNvPr id="202" name="Freeform 31"/>
              <p:cNvSpPr>
                <a:spLocks/>
              </p:cNvSpPr>
              <p:nvPr/>
            </p:nvSpPr>
            <p:spPr bwMode="auto">
              <a:xfrm>
                <a:off x="985838" y="3694113"/>
                <a:ext cx="169863" cy="242888"/>
              </a:xfrm>
              <a:custGeom>
                <a:avLst/>
                <a:gdLst>
                  <a:gd name="T0" fmla="*/ 0 w 176"/>
                  <a:gd name="T1" fmla="*/ 249 h 249"/>
                  <a:gd name="T2" fmla="*/ 176 w 176"/>
                  <a:gd name="T3" fmla="*/ 73 h 249"/>
                  <a:gd name="T4" fmla="*/ 0 w 176"/>
                  <a:gd name="T5" fmla="*/ 0 h 249"/>
                  <a:gd name="T6" fmla="*/ 0 w 176"/>
                  <a:gd name="T7" fmla="*/ 249 h 249"/>
                </a:gdLst>
                <a:ahLst/>
                <a:cxnLst>
                  <a:cxn ang="0">
                    <a:pos x="T0" y="T1"/>
                  </a:cxn>
                  <a:cxn ang="0">
                    <a:pos x="T2" y="T3"/>
                  </a:cxn>
                  <a:cxn ang="0">
                    <a:pos x="T4" y="T5"/>
                  </a:cxn>
                  <a:cxn ang="0">
                    <a:pos x="T6" y="T7"/>
                  </a:cxn>
                </a:cxnLst>
                <a:rect l="0" t="0" r="r" b="b"/>
                <a:pathLst>
                  <a:path w="176" h="249">
                    <a:moveTo>
                      <a:pt x="0" y="249"/>
                    </a:moveTo>
                    <a:cubicBezTo>
                      <a:pt x="176" y="73"/>
                      <a:pt x="176" y="73"/>
                      <a:pt x="176" y="73"/>
                    </a:cubicBezTo>
                    <a:cubicBezTo>
                      <a:pt x="131" y="28"/>
                      <a:pt x="68" y="0"/>
                      <a:pt x="0" y="0"/>
                    </a:cubicBezTo>
                    <a:cubicBezTo>
                      <a:pt x="0" y="249"/>
                      <a:pt x="0" y="249"/>
                      <a:pt x="0" y="24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dirty="0"/>
              </a:p>
            </p:txBody>
          </p:sp>
          <p:sp>
            <p:nvSpPr>
              <p:cNvPr id="203" name="Freeform 32"/>
              <p:cNvSpPr>
                <a:spLocks/>
              </p:cNvSpPr>
              <p:nvPr/>
            </p:nvSpPr>
            <p:spPr bwMode="auto">
              <a:xfrm>
                <a:off x="814388" y="3694113"/>
                <a:ext cx="171450" cy="242888"/>
              </a:xfrm>
              <a:custGeom>
                <a:avLst/>
                <a:gdLst>
                  <a:gd name="T0" fmla="*/ 176 w 176"/>
                  <a:gd name="T1" fmla="*/ 0 h 249"/>
                  <a:gd name="T2" fmla="*/ 0 w 176"/>
                  <a:gd name="T3" fmla="*/ 73 h 249"/>
                  <a:gd name="T4" fmla="*/ 176 w 176"/>
                  <a:gd name="T5" fmla="*/ 249 h 249"/>
                  <a:gd name="T6" fmla="*/ 176 w 176"/>
                  <a:gd name="T7" fmla="*/ 0 h 249"/>
                </a:gdLst>
                <a:ahLst/>
                <a:cxnLst>
                  <a:cxn ang="0">
                    <a:pos x="T0" y="T1"/>
                  </a:cxn>
                  <a:cxn ang="0">
                    <a:pos x="T2" y="T3"/>
                  </a:cxn>
                  <a:cxn ang="0">
                    <a:pos x="T4" y="T5"/>
                  </a:cxn>
                  <a:cxn ang="0">
                    <a:pos x="T6" y="T7"/>
                  </a:cxn>
                </a:cxnLst>
                <a:rect l="0" t="0" r="r" b="b"/>
                <a:pathLst>
                  <a:path w="176" h="249">
                    <a:moveTo>
                      <a:pt x="176" y="0"/>
                    </a:moveTo>
                    <a:cubicBezTo>
                      <a:pt x="107" y="0"/>
                      <a:pt x="45" y="28"/>
                      <a:pt x="0" y="73"/>
                    </a:cubicBezTo>
                    <a:cubicBezTo>
                      <a:pt x="176" y="249"/>
                      <a:pt x="176" y="249"/>
                      <a:pt x="176" y="249"/>
                    </a:cubicBezTo>
                    <a:lnTo>
                      <a:pt x="176" y="0"/>
                    </a:lnTo>
                    <a:close/>
                  </a:path>
                </a:pathLst>
              </a:cu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sz="1800" dirty="0"/>
              </a:p>
            </p:txBody>
          </p:sp>
          <p:sp>
            <p:nvSpPr>
              <p:cNvPr id="204" name="Freeform 33"/>
              <p:cNvSpPr>
                <a:spLocks/>
              </p:cNvSpPr>
              <p:nvPr/>
            </p:nvSpPr>
            <p:spPr bwMode="auto">
              <a:xfrm>
                <a:off x="742951" y="3765550"/>
                <a:ext cx="242888" cy="171450"/>
              </a:xfrm>
              <a:custGeom>
                <a:avLst/>
                <a:gdLst>
                  <a:gd name="T0" fmla="*/ 73 w 249"/>
                  <a:gd name="T1" fmla="*/ 0 h 176"/>
                  <a:gd name="T2" fmla="*/ 0 w 249"/>
                  <a:gd name="T3" fmla="*/ 176 h 176"/>
                  <a:gd name="T4" fmla="*/ 249 w 249"/>
                  <a:gd name="T5" fmla="*/ 176 h 176"/>
                  <a:gd name="T6" fmla="*/ 73 w 249"/>
                  <a:gd name="T7" fmla="*/ 0 h 176"/>
                </a:gdLst>
                <a:ahLst/>
                <a:cxnLst>
                  <a:cxn ang="0">
                    <a:pos x="T0" y="T1"/>
                  </a:cxn>
                  <a:cxn ang="0">
                    <a:pos x="T2" y="T3"/>
                  </a:cxn>
                  <a:cxn ang="0">
                    <a:pos x="T4" y="T5"/>
                  </a:cxn>
                  <a:cxn ang="0">
                    <a:pos x="T6" y="T7"/>
                  </a:cxn>
                </a:cxnLst>
                <a:rect l="0" t="0" r="r" b="b"/>
                <a:pathLst>
                  <a:path w="249" h="176">
                    <a:moveTo>
                      <a:pt x="73" y="0"/>
                    </a:moveTo>
                    <a:cubicBezTo>
                      <a:pt x="28" y="45"/>
                      <a:pt x="0" y="108"/>
                      <a:pt x="0" y="176"/>
                    </a:cubicBezTo>
                    <a:cubicBezTo>
                      <a:pt x="249" y="176"/>
                      <a:pt x="249" y="176"/>
                      <a:pt x="249" y="176"/>
                    </a:cubicBezTo>
                    <a:lnTo>
                      <a:pt x="7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dirty="0"/>
              </a:p>
            </p:txBody>
          </p:sp>
          <p:sp>
            <p:nvSpPr>
              <p:cNvPr id="205" name="Freeform 34"/>
              <p:cNvSpPr>
                <a:spLocks/>
              </p:cNvSpPr>
              <p:nvPr/>
            </p:nvSpPr>
            <p:spPr bwMode="auto">
              <a:xfrm>
                <a:off x="742951" y="3937000"/>
                <a:ext cx="242888" cy="171450"/>
              </a:xfrm>
              <a:custGeom>
                <a:avLst/>
                <a:gdLst>
                  <a:gd name="T0" fmla="*/ 249 w 249"/>
                  <a:gd name="T1" fmla="*/ 0 h 176"/>
                  <a:gd name="T2" fmla="*/ 0 w 249"/>
                  <a:gd name="T3" fmla="*/ 0 h 176"/>
                  <a:gd name="T4" fmla="*/ 73 w 249"/>
                  <a:gd name="T5" fmla="*/ 176 h 176"/>
                  <a:gd name="T6" fmla="*/ 249 w 249"/>
                  <a:gd name="T7" fmla="*/ 0 h 176"/>
                </a:gdLst>
                <a:ahLst/>
                <a:cxnLst>
                  <a:cxn ang="0">
                    <a:pos x="T0" y="T1"/>
                  </a:cxn>
                  <a:cxn ang="0">
                    <a:pos x="T2" y="T3"/>
                  </a:cxn>
                  <a:cxn ang="0">
                    <a:pos x="T4" y="T5"/>
                  </a:cxn>
                  <a:cxn ang="0">
                    <a:pos x="T6" y="T7"/>
                  </a:cxn>
                </a:cxnLst>
                <a:rect l="0" t="0" r="r" b="b"/>
                <a:pathLst>
                  <a:path w="249" h="176">
                    <a:moveTo>
                      <a:pt x="249" y="0"/>
                    </a:moveTo>
                    <a:cubicBezTo>
                      <a:pt x="0" y="0"/>
                      <a:pt x="0" y="0"/>
                      <a:pt x="0" y="0"/>
                    </a:cubicBezTo>
                    <a:cubicBezTo>
                      <a:pt x="0" y="69"/>
                      <a:pt x="28" y="131"/>
                      <a:pt x="73" y="176"/>
                    </a:cubicBezTo>
                    <a:cubicBezTo>
                      <a:pt x="249" y="0"/>
                      <a:pt x="249" y="0"/>
                      <a:pt x="249"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dirty="0"/>
              </a:p>
            </p:txBody>
          </p:sp>
          <p:sp>
            <p:nvSpPr>
              <p:cNvPr id="206" name="Freeform 35"/>
              <p:cNvSpPr>
                <a:spLocks/>
              </p:cNvSpPr>
              <p:nvPr/>
            </p:nvSpPr>
            <p:spPr bwMode="auto">
              <a:xfrm>
                <a:off x="814388" y="3937000"/>
                <a:ext cx="171450" cy="242888"/>
              </a:xfrm>
              <a:custGeom>
                <a:avLst/>
                <a:gdLst>
                  <a:gd name="T0" fmla="*/ 0 w 176"/>
                  <a:gd name="T1" fmla="*/ 176 h 249"/>
                  <a:gd name="T2" fmla="*/ 176 w 176"/>
                  <a:gd name="T3" fmla="*/ 249 h 249"/>
                  <a:gd name="T4" fmla="*/ 176 w 176"/>
                  <a:gd name="T5" fmla="*/ 0 h 249"/>
                  <a:gd name="T6" fmla="*/ 0 w 176"/>
                  <a:gd name="T7" fmla="*/ 176 h 249"/>
                </a:gdLst>
                <a:ahLst/>
                <a:cxnLst>
                  <a:cxn ang="0">
                    <a:pos x="T0" y="T1"/>
                  </a:cxn>
                  <a:cxn ang="0">
                    <a:pos x="T2" y="T3"/>
                  </a:cxn>
                  <a:cxn ang="0">
                    <a:pos x="T4" y="T5"/>
                  </a:cxn>
                  <a:cxn ang="0">
                    <a:pos x="T6" y="T7"/>
                  </a:cxn>
                </a:cxnLst>
                <a:rect l="0" t="0" r="r" b="b"/>
                <a:pathLst>
                  <a:path w="176" h="249">
                    <a:moveTo>
                      <a:pt x="0" y="176"/>
                    </a:moveTo>
                    <a:cubicBezTo>
                      <a:pt x="45" y="221"/>
                      <a:pt x="107" y="249"/>
                      <a:pt x="176" y="249"/>
                    </a:cubicBezTo>
                    <a:cubicBezTo>
                      <a:pt x="176" y="0"/>
                      <a:pt x="176" y="0"/>
                      <a:pt x="176" y="0"/>
                    </a:cubicBezTo>
                    <a:lnTo>
                      <a:pt x="0" y="17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dirty="0"/>
              </a:p>
            </p:txBody>
          </p:sp>
          <p:sp>
            <p:nvSpPr>
              <p:cNvPr id="207" name="Freeform 36"/>
              <p:cNvSpPr>
                <a:spLocks/>
              </p:cNvSpPr>
              <p:nvPr/>
            </p:nvSpPr>
            <p:spPr bwMode="auto">
              <a:xfrm>
                <a:off x="985838" y="3937000"/>
                <a:ext cx="239713" cy="171450"/>
              </a:xfrm>
              <a:custGeom>
                <a:avLst/>
                <a:gdLst>
                  <a:gd name="T0" fmla="*/ 0 w 248"/>
                  <a:gd name="T1" fmla="*/ 0 h 176"/>
                  <a:gd name="T2" fmla="*/ 176 w 248"/>
                  <a:gd name="T3" fmla="*/ 176 h 176"/>
                  <a:gd name="T4" fmla="*/ 248 w 248"/>
                  <a:gd name="T5" fmla="*/ 0 h 176"/>
                  <a:gd name="T6" fmla="*/ 0 w 248"/>
                  <a:gd name="T7" fmla="*/ 0 h 176"/>
                </a:gdLst>
                <a:ahLst/>
                <a:cxnLst>
                  <a:cxn ang="0">
                    <a:pos x="T0" y="T1"/>
                  </a:cxn>
                  <a:cxn ang="0">
                    <a:pos x="T2" y="T3"/>
                  </a:cxn>
                  <a:cxn ang="0">
                    <a:pos x="T4" y="T5"/>
                  </a:cxn>
                  <a:cxn ang="0">
                    <a:pos x="T6" y="T7"/>
                  </a:cxn>
                </a:cxnLst>
                <a:rect l="0" t="0" r="r" b="b"/>
                <a:pathLst>
                  <a:path w="248" h="176">
                    <a:moveTo>
                      <a:pt x="0" y="0"/>
                    </a:moveTo>
                    <a:cubicBezTo>
                      <a:pt x="176" y="176"/>
                      <a:pt x="176" y="176"/>
                      <a:pt x="176" y="176"/>
                    </a:cubicBezTo>
                    <a:cubicBezTo>
                      <a:pt x="221" y="131"/>
                      <a:pt x="248" y="69"/>
                      <a:pt x="248" y="0"/>
                    </a:cubicBezTo>
                    <a:cubicBezTo>
                      <a:pt x="0" y="0"/>
                      <a:pt x="0" y="0"/>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dirty="0"/>
              </a:p>
            </p:txBody>
          </p:sp>
          <p:sp>
            <p:nvSpPr>
              <p:cNvPr id="208" name="Freeform 37"/>
              <p:cNvSpPr>
                <a:spLocks/>
              </p:cNvSpPr>
              <p:nvPr/>
            </p:nvSpPr>
            <p:spPr bwMode="auto">
              <a:xfrm>
                <a:off x="985838" y="3765550"/>
                <a:ext cx="239713" cy="171450"/>
              </a:xfrm>
              <a:custGeom>
                <a:avLst/>
                <a:gdLst>
                  <a:gd name="T0" fmla="*/ 176 w 248"/>
                  <a:gd name="T1" fmla="*/ 0 h 176"/>
                  <a:gd name="T2" fmla="*/ 0 w 248"/>
                  <a:gd name="T3" fmla="*/ 176 h 176"/>
                  <a:gd name="T4" fmla="*/ 248 w 248"/>
                  <a:gd name="T5" fmla="*/ 176 h 176"/>
                  <a:gd name="T6" fmla="*/ 176 w 248"/>
                  <a:gd name="T7" fmla="*/ 0 h 176"/>
                </a:gdLst>
                <a:ahLst/>
                <a:cxnLst>
                  <a:cxn ang="0">
                    <a:pos x="T0" y="T1"/>
                  </a:cxn>
                  <a:cxn ang="0">
                    <a:pos x="T2" y="T3"/>
                  </a:cxn>
                  <a:cxn ang="0">
                    <a:pos x="T4" y="T5"/>
                  </a:cxn>
                  <a:cxn ang="0">
                    <a:pos x="T6" y="T7"/>
                  </a:cxn>
                </a:cxnLst>
                <a:rect l="0" t="0" r="r" b="b"/>
                <a:pathLst>
                  <a:path w="248" h="176">
                    <a:moveTo>
                      <a:pt x="176" y="0"/>
                    </a:moveTo>
                    <a:cubicBezTo>
                      <a:pt x="0" y="176"/>
                      <a:pt x="0" y="176"/>
                      <a:pt x="0" y="176"/>
                    </a:cubicBezTo>
                    <a:cubicBezTo>
                      <a:pt x="248" y="176"/>
                      <a:pt x="248" y="176"/>
                      <a:pt x="248" y="176"/>
                    </a:cubicBezTo>
                    <a:cubicBezTo>
                      <a:pt x="248" y="108"/>
                      <a:pt x="221" y="45"/>
                      <a:pt x="176"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dirty="0"/>
              </a:p>
            </p:txBody>
          </p:sp>
          <p:sp>
            <p:nvSpPr>
              <p:cNvPr id="209" name="Freeform 38"/>
              <p:cNvSpPr>
                <a:spLocks/>
              </p:cNvSpPr>
              <p:nvPr/>
            </p:nvSpPr>
            <p:spPr bwMode="auto">
              <a:xfrm>
                <a:off x="985838" y="3937000"/>
                <a:ext cx="169863" cy="242888"/>
              </a:xfrm>
              <a:custGeom>
                <a:avLst/>
                <a:gdLst>
                  <a:gd name="T0" fmla="*/ 0 w 176"/>
                  <a:gd name="T1" fmla="*/ 0 h 249"/>
                  <a:gd name="T2" fmla="*/ 0 w 176"/>
                  <a:gd name="T3" fmla="*/ 249 h 249"/>
                  <a:gd name="T4" fmla="*/ 176 w 176"/>
                  <a:gd name="T5" fmla="*/ 176 h 249"/>
                  <a:gd name="T6" fmla="*/ 0 w 176"/>
                  <a:gd name="T7" fmla="*/ 0 h 249"/>
                </a:gdLst>
                <a:ahLst/>
                <a:cxnLst>
                  <a:cxn ang="0">
                    <a:pos x="T0" y="T1"/>
                  </a:cxn>
                  <a:cxn ang="0">
                    <a:pos x="T2" y="T3"/>
                  </a:cxn>
                  <a:cxn ang="0">
                    <a:pos x="T4" y="T5"/>
                  </a:cxn>
                  <a:cxn ang="0">
                    <a:pos x="T6" y="T7"/>
                  </a:cxn>
                </a:cxnLst>
                <a:rect l="0" t="0" r="r" b="b"/>
                <a:pathLst>
                  <a:path w="176" h="249">
                    <a:moveTo>
                      <a:pt x="0" y="0"/>
                    </a:moveTo>
                    <a:cubicBezTo>
                      <a:pt x="0" y="249"/>
                      <a:pt x="0" y="249"/>
                      <a:pt x="0" y="249"/>
                    </a:cubicBezTo>
                    <a:cubicBezTo>
                      <a:pt x="68" y="249"/>
                      <a:pt x="131" y="221"/>
                      <a:pt x="176" y="176"/>
                    </a:cubicBezTo>
                    <a:cubicBezTo>
                      <a:pt x="0" y="0"/>
                      <a:pt x="0" y="0"/>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dirty="0"/>
              </a:p>
            </p:txBody>
          </p:sp>
          <p:sp>
            <p:nvSpPr>
              <p:cNvPr id="210" name="Rechteck 458"/>
              <p:cNvSpPr/>
              <p:nvPr/>
            </p:nvSpPr>
            <p:spPr>
              <a:xfrm>
                <a:off x="757727" y="3857192"/>
                <a:ext cx="171103" cy="154332"/>
              </a:xfrm>
              <a:prstGeom prst="rect">
                <a:avLst/>
              </a:prstGeom>
            </p:spPr>
            <p:txBody>
              <a:bodyPr wrap="none">
                <a:spAutoFit/>
              </a:bodyPr>
              <a:lstStyle/>
              <a:p>
                <a:r>
                  <a:rPr lang="de-DE" sz="1600" dirty="0" smtClean="0">
                    <a:solidFill>
                      <a:srgbClr val="FFFFFF"/>
                    </a:solidFill>
                  </a:rPr>
                  <a:t>85</a:t>
                </a:r>
                <a:r>
                  <a:rPr lang="de-DE" sz="900" dirty="0" smtClean="0">
                    <a:solidFill>
                      <a:srgbClr val="FFFFFF"/>
                    </a:solidFill>
                  </a:rPr>
                  <a:t>% </a:t>
                </a:r>
                <a:endParaRPr lang="de-DE" sz="900" dirty="0">
                  <a:solidFill>
                    <a:srgbClr val="FFFFFF"/>
                  </a:solidFill>
                </a:endParaRPr>
              </a:p>
            </p:txBody>
          </p:sp>
        </p:grpSp>
      </p:grpSp>
      <p:sp>
        <p:nvSpPr>
          <p:cNvPr id="3" name="Text Placeholder 2"/>
          <p:cNvSpPr>
            <a:spLocks noGrp="1"/>
          </p:cNvSpPr>
          <p:nvPr>
            <p:ph type="body" sz="quarter" idx="10" hasCustomPrompt="1"/>
          </p:nvPr>
        </p:nvSpPr>
        <p:spPr>
          <a:xfrm>
            <a:off x="429685" y="1038226"/>
            <a:ext cx="7106073" cy="627172"/>
          </a:xfrm>
          <a:prstGeom prst="rect">
            <a:avLst/>
          </a:prstGeom>
        </p:spPr>
        <p:txBody>
          <a:bodyPr>
            <a:noAutofit/>
          </a:bodyPr>
          <a:lstStyle>
            <a:lvl1pPr marL="0" indent="0">
              <a:buNone/>
              <a:defRPr sz="1400" baseline="0">
                <a:solidFill>
                  <a:schemeClr val="bg1"/>
                </a:solidFill>
              </a:defRPr>
            </a:lvl1pPr>
          </a:lstStyle>
          <a:p>
            <a:pPr lvl="0"/>
            <a:r>
              <a:rPr lang="en-US" dirty="0" smtClean="0"/>
              <a:t>Copy/paste infographics as needed into slides. </a:t>
            </a:r>
            <a:br>
              <a:rPr lang="en-US" dirty="0" smtClean="0"/>
            </a:br>
            <a:r>
              <a:rPr lang="en-US" dirty="0" smtClean="0"/>
              <a:t>These can go on white background but text will need to be darker</a:t>
            </a:r>
            <a:endParaRPr lang="en-US" dirty="0"/>
          </a:p>
        </p:txBody>
      </p:sp>
    </p:spTree>
    <p:extLst>
      <p:ext uri="{BB962C8B-B14F-4D97-AF65-F5344CB8AC3E}">
        <p14:creationId xmlns:p14="http://schemas.microsoft.com/office/powerpoint/2010/main" val="296607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nfographics 2">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5072528" cy="7020030"/>
          </a:xfrm>
          <a:prstGeom prst="rect">
            <a:avLst/>
          </a:prstGeom>
        </p:spPr>
      </p:pic>
      <p:grpSp>
        <p:nvGrpSpPr>
          <p:cNvPr id="49" name="Group 823"/>
          <p:cNvGrpSpPr>
            <a:grpSpLocks/>
          </p:cNvGrpSpPr>
          <p:nvPr userDrawn="1"/>
        </p:nvGrpSpPr>
        <p:grpSpPr bwMode="auto">
          <a:xfrm>
            <a:off x="9483049" y="1519095"/>
            <a:ext cx="699035" cy="510410"/>
            <a:chOff x="3958" y="2341"/>
            <a:chExt cx="285" cy="245"/>
          </a:xfrm>
        </p:grpSpPr>
        <p:sp>
          <p:nvSpPr>
            <p:cNvPr id="50" name="Freeform 713" descr="© INSCALE GmbH, 21.06.2010"/>
            <p:cNvSpPr>
              <a:spLocks noEditPoints="1"/>
            </p:cNvSpPr>
            <p:nvPr/>
          </p:nvSpPr>
          <p:spPr bwMode="gray">
            <a:xfrm>
              <a:off x="4017" y="2376"/>
              <a:ext cx="226" cy="202"/>
            </a:xfrm>
            <a:custGeom>
              <a:avLst/>
              <a:gdLst>
                <a:gd name="T0" fmla="*/ 128 w 234"/>
                <a:gd name="T1" fmla="*/ 145 h 209"/>
                <a:gd name="T2" fmla="*/ 129 w 234"/>
                <a:gd name="T3" fmla="*/ 144 h 209"/>
                <a:gd name="T4" fmla="*/ 82 w 234"/>
                <a:gd name="T5" fmla="*/ 178 h 209"/>
                <a:gd name="T6" fmla="*/ 128 w 234"/>
                <a:gd name="T7" fmla="*/ 145 h 209"/>
                <a:gd name="T8" fmla="*/ 74 w 234"/>
                <a:gd name="T9" fmla="*/ 183 h 209"/>
                <a:gd name="T10" fmla="*/ 0 w 234"/>
                <a:gd name="T11" fmla="*/ 209 h 209"/>
                <a:gd name="T12" fmla="*/ 74 w 234"/>
                <a:gd name="T13" fmla="*/ 183 h 209"/>
                <a:gd name="T14" fmla="*/ 214 w 234"/>
                <a:gd name="T15" fmla="*/ 0 h 209"/>
                <a:gd name="T16" fmla="*/ 214 w 234"/>
                <a:gd name="T17" fmla="*/ 0 h 209"/>
                <a:gd name="T18" fmla="*/ 129 w 234"/>
                <a:gd name="T19" fmla="*/ 144 h 209"/>
                <a:gd name="T20" fmla="*/ 130 w 234"/>
                <a:gd name="T21" fmla="*/ 144 h 209"/>
                <a:gd name="T22" fmla="*/ 214 w 234"/>
                <a:gd name="T23"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4" h="209">
                  <a:moveTo>
                    <a:pt x="128" y="145"/>
                  </a:moveTo>
                  <a:cubicBezTo>
                    <a:pt x="128" y="145"/>
                    <a:pt x="128" y="145"/>
                    <a:pt x="129" y="144"/>
                  </a:cubicBezTo>
                  <a:cubicBezTo>
                    <a:pt x="113" y="157"/>
                    <a:pt x="98" y="168"/>
                    <a:pt x="82" y="178"/>
                  </a:cubicBezTo>
                  <a:cubicBezTo>
                    <a:pt x="97" y="169"/>
                    <a:pt x="113" y="158"/>
                    <a:pt x="128" y="145"/>
                  </a:cubicBezTo>
                  <a:close/>
                  <a:moveTo>
                    <a:pt x="74" y="183"/>
                  </a:moveTo>
                  <a:cubicBezTo>
                    <a:pt x="47" y="198"/>
                    <a:pt x="21" y="207"/>
                    <a:pt x="0" y="209"/>
                  </a:cubicBezTo>
                  <a:cubicBezTo>
                    <a:pt x="19" y="208"/>
                    <a:pt x="45" y="199"/>
                    <a:pt x="74" y="183"/>
                  </a:cubicBezTo>
                  <a:close/>
                  <a:moveTo>
                    <a:pt x="214" y="0"/>
                  </a:moveTo>
                  <a:cubicBezTo>
                    <a:pt x="214" y="0"/>
                    <a:pt x="214" y="0"/>
                    <a:pt x="214" y="0"/>
                  </a:cubicBezTo>
                  <a:cubicBezTo>
                    <a:pt x="225" y="32"/>
                    <a:pt x="190" y="93"/>
                    <a:pt x="129" y="144"/>
                  </a:cubicBezTo>
                  <a:cubicBezTo>
                    <a:pt x="129" y="144"/>
                    <a:pt x="129" y="144"/>
                    <a:pt x="130" y="144"/>
                  </a:cubicBezTo>
                  <a:cubicBezTo>
                    <a:pt x="196" y="88"/>
                    <a:pt x="234" y="24"/>
                    <a:pt x="21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800" dirty="0"/>
            </a:p>
          </p:txBody>
        </p:sp>
        <p:sp>
          <p:nvSpPr>
            <p:cNvPr id="51" name="Freeform 714" descr="© INSCALE GmbH, 21.06.2010"/>
            <p:cNvSpPr>
              <a:spLocks noEditPoints="1"/>
            </p:cNvSpPr>
            <p:nvPr/>
          </p:nvSpPr>
          <p:spPr bwMode="gray">
            <a:xfrm>
              <a:off x="3979" y="2363"/>
              <a:ext cx="246" cy="223"/>
            </a:xfrm>
            <a:custGeom>
              <a:avLst/>
              <a:gdLst>
                <a:gd name="T0" fmla="*/ 255 w 255"/>
                <a:gd name="T1" fmla="*/ 136 h 230"/>
                <a:gd name="T2" fmla="*/ 86 w 255"/>
                <a:gd name="T3" fmla="*/ 136 h 230"/>
                <a:gd name="T4" fmla="*/ 97 w 255"/>
                <a:gd name="T5" fmla="*/ 166 h 230"/>
                <a:gd name="T6" fmla="*/ 129 w 255"/>
                <a:gd name="T7" fmla="*/ 180 h 230"/>
                <a:gd name="T8" fmla="*/ 152 w 255"/>
                <a:gd name="T9" fmla="*/ 174 h 230"/>
                <a:gd name="T10" fmla="*/ 167 w 255"/>
                <a:gd name="T11" fmla="*/ 160 h 230"/>
                <a:gd name="T12" fmla="*/ 250 w 255"/>
                <a:gd name="T13" fmla="*/ 168 h 230"/>
                <a:gd name="T14" fmla="*/ 204 w 255"/>
                <a:gd name="T15" fmla="*/ 215 h 230"/>
                <a:gd name="T16" fmla="*/ 127 w 255"/>
                <a:gd name="T17" fmla="*/ 230 h 230"/>
                <a:gd name="T18" fmla="*/ 58 w 255"/>
                <a:gd name="T19" fmla="*/ 217 h 230"/>
                <a:gd name="T20" fmla="*/ 16 w 255"/>
                <a:gd name="T21" fmla="*/ 178 h 230"/>
                <a:gd name="T22" fmla="*/ 0 w 255"/>
                <a:gd name="T23" fmla="*/ 115 h 230"/>
                <a:gd name="T24" fmla="*/ 33 w 255"/>
                <a:gd name="T25" fmla="*/ 32 h 230"/>
                <a:gd name="T26" fmla="*/ 124 w 255"/>
                <a:gd name="T27" fmla="*/ 0 h 230"/>
                <a:gd name="T28" fmla="*/ 199 w 255"/>
                <a:gd name="T29" fmla="*/ 14 h 230"/>
                <a:gd name="T30" fmla="*/ 240 w 255"/>
                <a:gd name="T31" fmla="*/ 55 h 230"/>
                <a:gd name="T32" fmla="*/ 255 w 255"/>
                <a:gd name="T33" fmla="*/ 126 h 230"/>
                <a:gd name="T34" fmla="*/ 255 w 255"/>
                <a:gd name="T35" fmla="*/ 136 h 230"/>
                <a:gd name="T36" fmla="*/ 169 w 255"/>
                <a:gd name="T37" fmla="*/ 95 h 230"/>
                <a:gd name="T38" fmla="*/ 156 w 255"/>
                <a:gd name="T39" fmla="*/ 60 h 230"/>
                <a:gd name="T40" fmla="*/ 128 w 255"/>
                <a:gd name="T41" fmla="*/ 50 h 230"/>
                <a:gd name="T42" fmla="*/ 96 w 255"/>
                <a:gd name="T43" fmla="*/ 66 h 230"/>
                <a:gd name="T44" fmla="*/ 86 w 255"/>
                <a:gd name="T45" fmla="*/ 95 h 230"/>
                <a:gd name="T46" fmla="*/ 169 w 255"/>
                <a:gd name="T47" fmla="*/ 9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5" h="230">
                  <a:moveTo>
                    <a:pt x="255" y="136"/>
                  </a:moveTo>
                  <a:cubicBezTo>
                    <a:pt x="86" y="136"/>
                    <a:pt x="86" y="136"/>
                    <a:pt x="86" y="136"/>
                  </a:cubicBezTo>
                  <a:cubicBezTo>
                    <a:pt x="87" y="149"/>
                    <a:pt x="91" y="159"/>
                    <a:pt x="97" y="166"/>
                  </a:cubicBezTo>
                  <a:cubicBezTo>
                    <a:pt x="105" y="175"/>
                    <a:pt x="115" y="180"/>
                    <a:pt x="129" y="180"/>
                  </a:cubicBezTo>
                  <a:cubicBezTo>
                    <a:pt x="137" y="180"/>
                    <a:pt x="145" y="178"/>
                    <a:pt x="152" y="174"/>
                  </a:cubicBezTo>
                  <a:cubicBezTo>
                    <a:pt x="157" y="171"/>
                    <a:pt x="162" y="167"/>
                    <a:pt x="167" y="160"/>
                  </a:cubicBezTo>
                  <a:cubicBezTo>
                    <a:pt x="250" y="168"/>
                    <a:pt x="250" y="168"/>
                    <a:pt x="250" y="168"/>
                  </a:cubicBezTo>
                  <a:cubicBezTo>
                    <a:pt x="237" y="190"/>
                    <a:pt x="222" y="206"/>
                    <a:pt x="204" y="215"/>
                  </a:cubicBezTo>
                  <a:cubicBezTo>
                    <a:pt x="186" y="225"/>
                    <a:pt x="160" y="230"/>
                    <a:pt x="127" y="230"/>
                  </a:cubicBezTo>
                  <a:cubicBezTo>
                    <a:pt x="98" y="230"/>
                    <a:pt x="75" y="225"/>
                    <a:pt x="58" y="217"/>
                  </a:cubicBezTo>
                  <a:cubicBezTo>
                    <a:pt x="41" y="209"/>
                    <a:pt x="27" y="196"/>
                    <a:pt x="16" y="178"/>
                  </a:cubicBezTo>
                  <a:cubicBezTo>
                    <a:pt x="5" y="160"/>
                    <a:pt x="0" y="139"/>
                    <a:pt x="0" y="115"/>
                  </a:cubicBezTo>
                  <a:cubicBezTo>
                    <a:pt x="0" y="81"/>
                    <a:pt x="11" y="53"/>
                    <a:pt x="33" y="32"/>
                  </a:cubicBezTo>
                  <a:cubicBezTo>
                    <a:pt x="55" y="10"/>
                    <a:pt x="85" y="0"/>
                    <a:pt x="124" y="0"/>
                  </a:cubicBezTo>
                  <a:cubicBezTo>
                    <a:pt x="156" y="0"/>
                    <a:pt x="180" y="4"/>
                    <a:pt x="199" y="14"/>
                  </a:cubicBezTo>
                  <a:cubicBezTo>
                    <a:pt x="217" y="24"/>
                    <a:pt x="231" y="37"/>
                    <a:pt x="240" y="55"/>
                  </a:cubicBezTo>
                  <a:cubicBezTo>
                    <a:pt x="250" y="74"/>
                    <a:pt x="255" y="97"/>
                    <a:pt x="255" y="126"/>
                  </a:cubicBezTo>
                  <a:lnTo>
                    <a:pt x="255" y="136"/>
                  </a:lnTo>
                  <a:close/>
                  <a:moveTo>
                    <a:pt x="169" y="95"/>
                  </a:moveTo>
                  <a:cubicBezTo>
                    <a:pt x="167" y="79"/>
                    <a:pt x="163" y="67"/>
                    <a:pt x="156" y="60"/>
                  </a:cubicBezTo>
                  <a:cubicBezTo>
                    <a:pt x="149" y="53"/>
                    <a:pt x="139" y="50"/>
                    <a:pt x="128" y="50"/>
                  </a:cubicBezTo>
                  <a:cubicBezTo>
                    <a:pt x="114" y="50"/>
                    <a:pt x="104" y="55"/>
                    <a:pt x="96" y="66"/>
                  </a:cubicBezTo>
                  <a:cubicBezTo>
                    <a:pt x="91" y="72"/>
                    <a:pt x="87" y="82"/>
                    <a:pt x="86" y="95"/>
                  </a:cubicBezTo>
                  <a:lnTo>
                    <a:pt x="169" y="9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800" dirty="0"/>
            </a:p>
          </p:txBody>
        </p:sp>
        <p:sp>
          <p:nvSpPr>
            <p:cNvPr id="52" name="Freeform 715" descr="© INSCALE GmbH, 21.06.2010"/>
            <p:cNvSpPr>
              <a:spLocks/>
            </p:cNvSpPr>
            <p:nvPr/>
          </p:nvSpPr>
          <p:spPr bwMode="gray">
            <a:xfrm>
              <a:off x="3958" y="2341"/>
              <a:ext cx="266" cy="238"/>
            </a:xfrm>
            <a:custGeom>
              <a:avLst/>
              <a:gdLst>
                <a:gd name="T0" fmla="*/ 36 w 276"/>
                <a:gd name="T1" fmla="*/ 237 h 247"/>
                <a:gd name="T2" fmla="*/ 120 w 276"/>
                <a:gd name="T3" fmla="*/ 94 h 247"/>
                <a:gd name="T4" fmla="*/ 276 w 276"/>
                <a:gd name="T5" fmla="*/ 37 h 247"/>
                <a:gd name="T6" fmla="*/ 271 w 276"/>
                <a:gd name="T7" fmla="*/ 28 h 247"/>
                <a:gd name="T8" fmla="*/ 105 w 276"/>
                <a:gd name="T9" fmla="*/ 80 h 247"/>
                <a:gd name="T10" fmla="*/ 23 w 276"/>
                <a:gd name="T11" fmla="*/ 234 h 247"/>
                <a:gd name="T12" fmla="*/ 62 w 276"/>
                <a:gd name="T13" fmla="*/ 246 h 247"/>
                <a:gd name="T14" fmla="*/ 36 w 276"/>
                <a:gd name="T15" fmla="*/ 23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6" h="247">
                  <a:moveTo>
                    <a:pt x="36" y="237"/>
                  </a:moveTo>
                  <a:cubicBezTo>
                    <a:pt x="16" y="213"/>
                    <a:pt x="53" y="149"/>
                    <a:pt x="120" y="94"/>
                  </a:cubicBezTo>
                  <a:cubicBezTo>
                    <a:pt x="186" y="39"/>
                    <a:pt x="255" y="13"/>
                    <a:pt x="276" y="37"/>
                  </a:cubicBezTo>
                  <a:cubicBezTo>
                    <a:pt x="274" y="34"/>
                    <a:pt x="273" y="31"/>
                    <a:pt x="271" y="28"/>
                  </a:cubicBezTo>
                  <a:cubicBezTo>
                    <a:pt x="247" y="0"/>
                    <a:pt x="173" y="23"/>
                    <a:pt x="105" y="80"/>
                  </a:cubicBezTo>
                  <a:cubicBezTo>
                    <a:pt x="36" y="137"/>
                    <a:pt x="0" y="206"/>
                    <a:pt x="23" y="234"/>
                  </a:cubicBezTo>
                  <a:cubicBezTo>
                    <a:pt x="31" y="244"/>
                    <a:pt x="45" y="247"/>
                    <a:pt x="62" y="246"/>
                  </a:cubicBezTo>
                  <a:cubicBezTo>
                    <a:pt x="50" y="246"/>
                    <a:pt x="41" y="243"/>
                    <a:pt x="36" y="237"/>
                  </a:cubicBezTo>
                  <a:close/>
                </a:path>
              </a:pathLst>
            </a:custGeom>
            <a:solidFill>
              <a:srgbClr val="5E6D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800" dirty="0"/>
            </a:p>
          </p:txBody>
        </p:sp>
      </p:grpSp>
      <p:sp>
        <p:nvSpPr>
          <p:cNvPr id="53" name="Textfeld 14"/>
          <p:cNvSpPr txBox="1"/>
          <p:nvPr userDrawn="1"/>
        </p:nvSpPr>
        <p:spPr>
          <a:xfrm>
            <a:off x="3802845" y="5087497"/>
            <a:ext cx="1192955" cy="707886"/>
          </a:xfrm>
          <a:prstGeom prst="rect">
            <a:avLst/>
          </a:prstGeom>
          <a:noFill/>
        </p:spPr>
        <p:txBody>
          <a:bodyPr wrap="none" rtlCol="0">
            <a:spAutoFit/>
          </a:bodyPr>
          <a:lstStyle/>
          <a:p>
            <a:r>
              <a:rPr lang="de-DE" sz="4000" b="1" dirty="0" smtClean="0">
                <a:solidFill>
                  <a:srgbClr val="FFFFFF"/>
                </a:solidFill>
              </a:rPr>
              <a:t>55 %</a:t>
            </a:r>
            <a:endParaRPr lang="en-US" sz="4000" b="1" dirty="0">
              <a:solidFill>
                <a:srgbClr val="FFFFFF"/>
              </a:solidFill>
            </a:endParaRPr>
          </a:p>
        </p:txBody>
      </p:sp>
      <p:grpSp>
        <p:nvGrpSpPr>
          <p:cNvPr id="54" name="Gruppieren 51"/>
          <p:cNvGrpSpPr/>
          <p:nvPr userDrawn="1"/>
        </p:nvGrpSpPr>
        <p:grpSpPr>
          <a:xfrm>
            <a:off x="9977794" y="1365380"/>
            <a:ext cx="2815444" cy="2083074"/>
            <a:chOff x="6584019" y="1487251"/>
            <a:chExt cx="2111583" cy="2083074"/>
          </a:xfrm>
        </p:grpSpPr>
        <p:sp>
          <p:nvSpPr>
            <p:cNvPr id="55" name="Oval 1019" descr="© INSCALE GmbH, 21.06.2010"/>
            <p:cNvSpPr>
              <a:spLocks noChangeAspect="1" noChangeArrowheads="1"/>
            </p:cNvSpPr>
            <p:nvPr/>
          </p:nvSpPr>
          <p:spPr bwMode="auto">
            <a:xfrm rot="900000">
              <a:off x="6584019" y="2749715"/>
              <a:ext cx="1092069" cy="820610"/>
            </a:xfrm>
            <a:prstGeom prst="ellipse">
              <a:avLst/>
            </a:prstGeom>
            <a:noFill/>
            <a:ln w="28575">
              <a:solidFill>
                <a:srgbClr val="FFFFFF"/>
              </a:solidFill>
              <a:round/>
              <a:headEnd/>
              <a:tailEnd/>
            </a:ln>
          </p:spPr>
          <p:txBody>
            <a:bodyPr anchor="ctr"/>
            <a:lstStyle/>
            <a:p>
              <a:pPr algn="ctr"/>
              <a:r>
                <a:rPr lang="de-DE" sz="5400" b="1" dirty="0" smtClean="0">
                  <a:solidFill>
                    <a:srgbClr val="FFFFFF"/>
                  </a:solidFill>
                </a:rPr>
                <a:t>!?</a:t>
              </a:r>
              <a:endParaRPr lang="de-DE" sz="1800" b="1" dirty="0">
                <a:solidFill>
                  <a:srgbClr val="FFFFFF"/>
                </a:solidFill>
              </a:endParaRPr>
            </a:p>
          </p:txBody>
        </p:sp>
        <p:sp>
          <p:nvSpPr>
            <p:cNvPr id="56" name="Textfeld 16"/>
            <p:cNvSpPr txBox="1"/>
            <p:nvPr/>
          </p:nvSpPr>
          <p:spPr>
            <a:xfrm>
              <a:off x="6812702" y="1487251"/>
              <a:ext cx="666289" cy="523220"/>
            </a:xfrm>
            <a:prstGeom prst="rect">
              <a:avLst/>
            </a:prstGeom>
            <a:noFill/>
          </p:spPr>
          <p:txBody>
            <a:bodyPr wrap="none" rtlCol="0">
              <a:spAutoFit/>
            </a:bodyPr>
            <a:lstStyle/>
            <a:p>
              <a:r>
                <a:rPr lang="de-DE" sz="2800" dirty="0" smtClean="0">
                  <a:solidFill>
                    <a:srgbClr val="FFFFFF"/>
                  </a:solidFill>
                </a:rPr>
                <a:t>37 %</a:t>
              </a:r>
              <a:endParaRPr lang="en-US" sz="2800" dirty="0">
                <a:solidFill>
                  <a:srgbClr val="FFFFFF"/>
                </a:solidFill>
              </a:endParaRPr>
            </a:p>
          </p:txBody>
        </p:sp>
        <p:sp>
          <p:nvSpPr>
            <p:cNvPr id="57" name="Textfeld 17"/>
            <p:cNvSpPr txBox="1"/>
            <p:nvPr/>
          </p:nvSpPr>
          <p:spPr>
            <a:xfrm>
              <a:off x="6831752" y="1896171"/>
              <a:ext cx="1863850" cy="430887"/>
            </a:xfrm>
            <a:prstGeom prst="rect">
              <a:avLst/>
            </a:prstGeom>
            <a:noFill/>
          </p:spPr>
          <p:txBody>
            <a:bodyPr wrap="square" rtlCol="0">
              <a:spAutoFit/>
            </a:bodyPr>
            <a:lstStyle/>
            <a:p>
              <a:r>
                <a:rPr lang="en-US" sz="1100" dirty="0">
                  <a:solidFill>
                    <a:srgbClr val="FFFFFF"/>
                  </a:solidFill>
                </a:rPr>
                <a:t>research </a:t>
              </a:r>
              <a:r>
                <a:rPr lang="en-US" sz="1100" dirty="0" smtClean="0">
                  <a:solidFill>
                    <a:srgbClr val="FFFFFF"/>
                  </a:solidFill>
                </a:rPr>
                <a:t>on</a:t>
              </a:r>
            </a:p>
            <a:p>
              <a:r>
                <a:rPr lang="en-US" sz="1100" dirty="0" smtClean="0">
                  <a:solidFill>
                    <a:srgbClr val="FFFFFF"/>
                  </a:solidFill>
                </a:rPr>
                <a:t> </a:t>
              </a:r>
              <a:r>
                <a:rPr lang="en-US" sz="1100" dirty="0">
                  <a:solidFill>
                    <a:srgbClr val="FFFFFF"/>
                  </a:solidFill>
                </a:rPr>
                <a:t>the </a:t>
              </a:r>
              <a:r>
                <a:rPr lang="en-US" sz="1100" dirty="0" smtClean="0">
                  <a:solidFill>
                    <a:srgbClr val="FFFFFF"/>
                  </a:solidFill>
                </a:rPr>
                <a:t>Internet </a:t>
              </a:r>
              <a:endParaRPr lang="en-US" sz="1100" dirty="0">
                <a:solidFill>
                  <a:srgbClr val="FFFFFF"/>
                </a:solidFill>
              </a:endParaRPr>
            </a:p>
          </p:txBody>
        </p:sp>
      </p:grpSp>
      <p:grpSp>
        <p:nvGrpSpPr>
          <p:cNvPr id="58" name="Gruppieren 50"/>
          <p:cNvGrpSpPr/>
          <p:nvPr userDrawn="1"/>
        </p:nvGrpSpPr>
        <p:grpSpPr>
          <a:xfrm>
            <a:off x="1523233" y="2352764"/>
            <a:ext cx="3097102" cy="1885471"/>
            <a:chOff x="3101511" y="1309106"/>
            <a:chExt cx="2322827" cy="1885471"/>
          </a:xfrm>
        </p:grpSpPr>
        <p:sp>
          <p:nvSpPr>
            <p:cNvPr id="59" name="Textfeld 12"/>
            <p:cNvSpPr txBox="1"/>
            <p:nvPr/>
          </p:nvSpPr>
          <p:spPr>
            <a:xfrm>
              <a:off x="3101512" y="1309106"/>
              <a:ext cx="639839" cy="461665"/>
            </a:xfrm>
            <a:prstGeom prst="rect">
              <a:avLst/>
            </a:prstGeom>
            <a:noFill/>
          </p:spPr>
          <p:txBody>
            <a:bodyPr wrap="none" rtlCol="0">
              <a:spAutoFit/>
            </a:bodyPr>
            <a:lstStyle/>
            <a:p>
              <a:r>
                <a:rPr lang="de-DE" sz="2400" dirty="0" smtClean="0">
                  <a:solidFill>
                    <a:srgbClr val="FFFFFF"/>
                  </a:solidFill>
                </a:rPr>
                <a:t>55 % </a:t>
              </a:r>
              <a:endParaRPr lang="en-US" sz="2400" dirty="0">
                <a:solidFill>
                  <a:srgbClr val="FFFFFF"/>
                </a:solidFill>
              </a:endParaRPr>
            </a:p>
          </p:txBody>
        </p:sp>
        <p:sp>
          <p:nvSpPr>
            <p:cNvPr id="60" name="Textfeld 13"/>
            <p:cNvSpPr txBox="1"/>
            <p:nvPr/>
          </p:nvSpPr>
          <p:spPr>
            <a:xfrm>
              <a:off x="3957349" y="1309106"/>
              <a:ext cx="1076256" cy="461665"/>
            </a:xfrm>
            <a:prstGeom prst="rect">
              <a:avLst/>
            </a:prstGeom>
            <a:noFill/>
          </p:spPr>
          <p:txBody>
            <a:bodyPr wrap="none" rtlCol="0">
              <a:spAutoFit/>
            </a:bodyPr>
            <a:lstStyle/>
            <a:p>
              <a:r>
                <a:rPr lang="de-DE" sz="2400" dirty="0">
                  <a:solidFill>
                    <a:srgbClr val="FFFFFF"/>
                  </a:solidFill>
                </a:rPr>
                <a:t>Wikipedia</a:t>
              </a:r>
              <a:endParaRPr lang="en-US" sz="2400" dirty="0">
                <a:solidFill>
                  <a:srgbClr val="FFFFFF"/>
                </a:solidFill>
              </a:endParaRPr>
            </a:p>
          </p:txBody>
        </p:sp>
        <p:sp>
          <p:nvSpPr>
            <p:cNvPr id="61" name="Textfeld 30"/>
            <p:cNvSpPr txBox="1"/>
            <p:nvPr/>
          </p:nvSpPr>
          <p:spPr>
            <a:xfrm>
              <a:off x="3101511" y="1772779"/>
              <a:ext cx="513602" cy="400110"/>
            </a:xfrm>
            <a:prstGeom prst="rect">
              <a:avLst/>
            </a:prstGeom>
            <a:noFill/>
          </p:spPr>
          <p:txBody>
            <a:bodyPr wrap="none" rtlCol="0">
              <a:spAutoFit/>
            </a:bodyPr>
            <a:lstStyle/>
            <a:p>
              <a:r>
                <a:rPr lang="de-DE" sz="2000" dirty="0" smtClean="0">
                  <a:solidFill>
                    <a:srgbClr val="FFFFFF"/>
                  </a:solidFill>
                </a:rPr>
                <a:t>43 %</a:t>
              </a:r>
              <a:endParaRPr lang="en-US" sz="2000" dirty="0">
                <a:solidFill>
                  <a:srgbClr val="FFFFFF"/>
                </a:solidFill>
              </a:endParaRPr>
            </a:p>
          </p:txBody>
        </p:sp>
        <p:sp>
          <p:nvSpPr>
            <p:cNvPr id="106" name="Textfeld 31"/>
            <p:cNvSpPr txBox="1"/>
            <p:nvPr/>
          </p:nvSpPr>
          <p:spPr>
            <a:xfrm>
              <a:off x="3101512" y="2174897"/>
              <a:ext cx="477535" cy="369332"/>
            </a:xfrm>
            <a:prstGeom prst="rect">
              <a:avLst/>
            </a:prstGeom>
            <a:noFill/>
          </p:spPr>
          <p:txBody>
            <a:bodyPr wrap="none" rtlCol="0">
              <a:spAutoFit/>
            </a:bodyPr>
            <a:lstStyle/>
            <a:p>
              <a:r>
                <a:rPr lang="de-DE" sz="1800" dirty="0" smtClean="0">
                  <a:solidFill>
                    <a:srgbClr val="FFFFFF"/>
                  </a:solidFill>
                </a:rPr>
                <a:t>41 %</a:t>
              </a:r>
              <a:endParaRPr lang="en-US" sz="1800" dirty="0">
                <a:solidFill>
                  <a:srgbClr val="FFFFFF"/>
                </a:solidFill>
              </a:endParaRPr>
            </a:p>
          </p:txBody>
        </p:sp>
        <p:sp>
          <p:nvSpPr>
            <p:cNvPr id="107" name="Textfeld 32"/>
            <p:cNvSpPr txBox="1"/>
            <p:nvPr/>
          </p:nvSpPr>
          <p:spPr>
            <a:xfrm>
              <a:off x="3101512" y="2546237"/>
              <a:ext cx="440265" cy="338554"/>
            </a:xfrm>
            <a:prstGeom prst="rect">
              <a:avLst/>
            </a:prstGeom>
            <a:noFill/>
          </p:spPr>
          <p:txBody>
            <a:bodyPr wrap="none" rtlCol="0">
              <a:spAutoFit/>
            </a:bodyPr>
            <a:lstStyle/>
            <a:p>
              <a:r>
                <a:rPr lang="de-DE" sz="1600" dirty="0" smtClean="0">
                  <a:solidFill>
                    <a:srgbClr val="FFFFFF"/>
                  </a:solidFill>
                </a:rPr>
                <a:t>39 %</a:t>
              </a:r>
              <a:endParaRPr lang="en-US" sz="1600" dirty="0">
                <a:solidFill>
                  <a:srgbClr val="FFFFFF"/>
                </a:solidFill>
              </a:endParaRPr>
            </a:p>
          </p:txBody>
        </p:sp>
        <p:sp>
          <p:nvSpPr>
            <p:cNvPr id="108" name="Textfeld 33"/>
            <p:cNvSpPr txBox="1"/>
            <p:nvPr/>
          </p:nvSpPr>
          <p:spPr>
            <a:xfrm>
              <a:off x="3101511" y="2886800"/>
              <a:ext cx="401793" cy="307777"/>
            </a:xfrm>
            <a:prstGeom prst="rect">
              <a:avLst/>
            </a:prstGeom>
            <a:noFill/>
          </p:spPr>
          <p:txBody>
            <a:bodyPr wrap="none" rtlCol="0">
              <a:spAutoFit/>
            </a:bodyPr>
            <a:lstStyle/>
            <a:p>
              <a:r>
                <a:rPr lang="de-DE" sz="1400" dirty="0" smtClean="0">
                  <a:solidFill>
                    <a:srgbClr val="FFFFFF"/>
                  </a:solidFill>
                </a:rPr>
                <a:t>12 %</a:t>
              </a:r>
              <a:endParaRPr lang="en-US" sz="1400" dirty="0">
                <a:solidFill>
                  <a:srgbClr val="FFFFFF"/>
                </a:solidFill>
              </a:endParaRPr>
            </a:p>
          </p:txBody>
        </p:sp>
        <p:sp>
          <p:nvSpPr>
            <p:cNvPr id="109" name="Textfeld 34"/>
            <p:cNvSpPr txBox="1"/>
            <p:nvPr/>
          </p:nvSpPr>
          <p:spPr>
            <a:xfrm>
              <a:off x="3957349" y="1772779"/>
              <a:ext cx="678119" cy="400110"/>
            </a:xfrm>
            <a:prstGeom prst="rect">
              <a:avLst/>
            </a:prstGeom>
            <a:noFill/>
          </p:spPr>
          <p:txBody>
            <a:bodyPr wrap="none" rtlCol="0">
              <a:spAutoFit/>
            </a:bodyPr>
            <a:lstStyle/>
            <a:p>
              <a:r>
                <a:rPr lang="de-DE" sz="2000" dirty="0" smtClean="0">
                  <a:solidFill>
                    <a:srgbClr val="FFFFFF"/>
                  </a:solidFill>
                </a:rPr>
                <a:t>Portals</a:t>
              </a:r>
              <a:endParaRPr lang="de-DE" sz="2000" dirty="0">
                <a:solidFill>
                  <a:srgbClr val="FFFFFF"/>
                </a:solidFill>
              </a:endParaRPr>
            </a:p>
          </p:txBody>
        </p:sp>
        <p:sp>
          <p:nvSpPr>
            <p:cNvPr id="110" name="Textfeld 35"/>
            <p:cNvSpPr txBox="1"/>
            <p:nvPr/>
          </p:nvSpPr>
          <p:spPr>
            <a:xfrm>
              <a:off x="3957349" y="2174897"/>
              <a:ext cx="470321" cy="369332"/>
            </a:xfrm>
            <a:prstGeom prst="rect">
              <a:avLst/>
            </a:prstGeom>
            <a:noFill/>
          </p:spPr>
          <p:txBody>
            <a:bodyPr wrap="none" rtlCol="0">
              <a:spAutoFit/>
            </a:bodyPr>
            <a:lstStyle/>
            <a:p>
              <a:r>
                <a:rPr lang="de-DE" sz="1800" dirty="0" smtClean="0">
                  <a:solidFill>
                    <a:srgbClr val="FFFFFF"/>
                  </a:solidFill>
                </a:rPr>
                <a:t>WEB</a:t>
              </a:r>
              <a:endParaRPr lang="de-DE" sz="1800" dirty="0">
                <a:solidFill>
                  <a:srgbClr val="FFFFFF"/>
                </a:solidFill>
              </a:endParaRPr>
            </a:p>
          </p:txBody>
        </p:sp>
        <p:sp>
          <p:nvSpPr>
            <p:cNvPr id="111" name="Textfeld 36"/>
            <p:cNvSpPr txBox="1"/>
            <p:nvPr/>
          </p:nvSpPr>
          <p:spPr>
            <a:xfrm>
              <a:off x="3957349" y="2546237"/>
              <a:ext cx="1466989" cy="338554"/>
            </a:xfrm>
            <a:prstGeom prst="rect">
              <a:avLst/>
            </a:prstGeom>
            <a:noFill/>
          </p:spPr>
          <p:txBody>
            <a:bodyPr wrap="none" rtlCol="0">
              <a:spAutoFit/>
            </a:bodyPr>
            <a:lstStyle/>
            <a:p>
              <a:r>
                <a:rPr lang="de-DE" sz="1600" dirty="0">
                  <a:solidFill>
                    <a:srgbClr val="FFFFFF"/>
                  </a:solidFill>
                </a:rPr>
                <a:t>Communities Guides </a:t>
              </a:r>
            </a:p>
          </p:txBody>
        </p:sp>
        <p:sp>
          <p:nvSpPr>
            <p:cNvPr id="112" name="Textfeld 37"/>
            <p:cNvSpPr txBox="1"/>
            <p:nvPr/>
          </p:nvSpPr>
          <p:spPr>
            <a:xfrm>
              <a:off x="3957349" y="2886800"/>
              <a:ext cx="659075" cy="307777"/>
            </a:xfrm>
            <a:prstGeom prst="rect">
              <a:avLst/>
            </a:prstGeom>
            <a:noFill/>
          </p:spPr>
          <p:txBody>
            <a:bodyPr wrap="none" rtlCol="0">
              <a:spAutoFit/>
            </a:bodyPr>
            <a:lstStyle/>
            <a:p>
              <a:r>
                <a:rPr lang="de-DE" sz="1400" dirty="0" smtClean="0">
                  <a:solidFill>
                    <a:srgbClr val="FFFFFF"/>
                  </a:solidFill>
                </a:rPr>
                <a:t>Facebook</a:t>
              </a:r>
              <a:endParaRPr lang="de-DE" sz="1400" dirty="0">
                <a:solidFill>
                  <a:srgbClr val="FFFFFF"/>
                </a:solidFill>
              </a:endParaRPr>
            </a:p>
          </p:txBody>
        </p:sp>
      </p:grpSp>
      <p:grpSp>
        <p:nvGrpSpPr>
          <p:cNvPr id="113" name="Gruppieren 53"/>
          <p:cNvGrpSpPr/>
          <p:nvPr userDrawn="1"/>
        </p:nvGrpSpPr>
        <p:grpSpPr>
          <a:xfrm>
            <a:off x="8974667" y="4299625"/>
            <a:ext cx="3393165" cy="1877078"/>
            <a:chOff x="4931176" y="4421496"/>
            <a:chExt cx="3488531" cy="1877078"/>
          </a:xfrm>
        </p:grpSpPr>
        <p:sp>
          <p:nvSpPr>
            <p:cNvPr id="114" name="Textfeld 19"/>
            <p:cNvSpPr txBox="1"/>
            <p:nvPr/>
          </p:nvSpPr>
          <p:spPr>
            <a:xfrm>
              <a:off x="7268669" y="5119720"/>
              <a:ext cx="745637" cy="584775"/>
            </a:xfrm>
            <a:prstGeom prst="rect">
              <a:avLst/>
            </a:prstGeom>
            <a:noFill/>
          </p:spPr>
          <p:txBody>
            <a:bodyPr wrap="none" rtlCol="0">
              <a:spAutoFit/>
            </a:bodyPr>
            <a:lstStyle/>
            <a:p>
              <a:r>
                <a:rPr lang="de-DE" sz="3200" b="1" dirty="0" smtClean="0">
                  <a:solidFill>
                    <a:srgbClr val="FFFFFF"/>
                  </a:solidFill>
                </a:rPr>
                <a:t>32 %</a:t>
              </a:r>
              <a:endParaRPr lang="en-US" sz="3200" b="1" dirty="0">
                <a:solidFill>
                  <a:srgbClr val="FFFFFF"/>
                </a:solidFill>
              </a:endParaRPr>
            </a:p>
          </p:txBody>
        </p:sp>
        <p:grpSp>
          <p:nvGrpSpPr>
            <p:cNvPr id="115" name="Group 879"/>
            <p:cNvGrpSpPr>
              <a:grpSpLocks/>
            </p:cNvGrpSpPr>
            <p:nvPr/>
          </p:nvGrpSpPr>
          <p:grpSpPr bwMode="auto">
            <a:xfrm>
              <a:off x="4931176" y="4421496"/>
              <a:ext cx="3488531" cy="1877078"/>
              <a:chOff x="2681" y="1798"/>
              <a:chExt cx="394" cy="212"/>
            </a:xfrm>
          </p:grpSpPr>
          <p:sp>
            <p:nvSpPr>
              <p:cNvPr id="117" name="Freeform 305" descr="© INSCALE GmbH, 21.06.2010"/>
              <p:cNvSpPr>
                <a:spLocks/>
              </p:cNvSpPr>
              <p:nvPr/>
            </p:nvSpPr>
            <p:spPr bwMode="gray">
              <a:xfrm>
                <a:off x="2681" y="1798"/>
                <a:ext cx="264" cy="212"/>
              </a:xfrm>
              <a:custGeom>
                <a:avLst/>
                <a:gdLst>
                  <a:gd name="T0" fmla="*/ 308 w 308"/>
                  <a:gd name="T1" fmla="*/ 102 h 248"/>
                  <a:gd name="T2" fmla="*/ 154 w 308"/>
                  <a:gd name="T3" fmla="*/ 0 h 248"/>
                  <a:gd name="T4" fmla="*/ 0 w 308"/>
                  <a:gd name="T5" fmla="*/ 102 h 248"/>
                  <a:gd name="T6" fmla="*/ 154 w 308"/>
                  <a:gd name="T7" fmla="*/ 203 h 248"/>
                  <a:gd name="T8" fmla="*/ 158 w 308"/>
                  <a:gd name="T9" fmla="*/ 203 h 248"/>
                  <a:gd name="T10" fmla="*/ 146 w 308"/>
                  <a:gd name="T11" fmla="*/ 243 h 248"/>
                  <a:gd name="T12" fmla="*/ 197 w 308"/>
                  <a:gd name="T13" fmla="*/ 199 h 248"/>
                  <a:gd name="T14" fmla="*/ 308 w 308"/>
                  <a:gd name="T15" fmla="*/ 102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8" h="248">
                    <a:moveTo>
                      <a:pt x="308" y="102"/>
                    </a:moveTo>
                    <a:cubicBezTo>
                      <a:pt x="308" y="46"/>
                      <a:pt x="239" y="0"/>
                      <a:pt x="154" y="0"/>
                    </a:cubicBezTo>
                    <a:cubicBezTo>
                      <a:pt x="69" y="0"/>
                      <a:pt x="0" y="46"/>
                      <a:pt x="0" y="102"/>
                    </a:cubicBezTo>
                    <a:cubicBezTo>
                      <a:pt x="0" y="158"/>
                      <a:pt x="69" y="203"/>
                      <a:pt x="154" y="203"/>
                    </a:cubicBezTo>
                    <a:cubicBezTo>
                      <a:pt x="155" y="203"/>
                      <a:pt x="157" y="203"/>
                      <a:pt x="158" y="203"/>
                    </a:cubicBezTo>
                    <a:cubicBezTo>
                      <a:pt x="147" y="226"/>
                      <a:pt x="129" y="248"/>
                      <a:pt x="146" y="243"/>
                    </a:cubicBezTo>
                    <a:cubicBezTo>
                      <a:pt x="164" y="239"/>
                      <a:pt x="188" y="219"/>
                      <a:pt x="197" y="199"/>
                    </a:cubicBezTo>
                    <a:cubicBezTo>
                      <a:pt x="261" y="187"/>
                      <a:pt x="308" y="148"/>
                      <a:pt x="308"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800" dirty="0"/>
              </a:p>
            </p:txBody>
          </p:sp>
          <p:sp>
            <p:nvSpPr>
              <p:cNvPr id="118" name="Freeform 307" descr="© INSCALE GmbH, 21.06.2010"/>
              <p:cNvSpPr>
                <a:spLocks noEditPoints="1"/>
              </p:cNvSpPr>
              <p:nvPr/>
            </p:nvSpPr>
            <p:spPr bwMode="gray">
              <a:xfrm>
                <a:off x="2855" y="1834"/>
                <a:ext cx="220" cy="175"/>
              </a:xfrm>
              <a:custGeom>
                <a:avLst/>
                <a:gdLst>
                  <a:gd name="T0" fmla="*/ 0 w 256"/>
                  <a:gd name="T1" fmla="*/ 85 h 204"/>
                  <a:gd name="T2" fmla="*/ 92 w 256"/>
                  <a:gd name="T3" fmla="*/ 166 h 204"/>
                  <a:gd name="T4" fmla="*/ 134 w 256"/>
                  <a:gd name="T5" fmla="*/ 203 h 204"/>
                  <a:gd name="T6" fmla="*/ 142 w 256"/>
                  <a:gd name="T7" fmla="*/ 201 h 204"/>
                  <a:gd name="T8" fmla="*/ 143 w 256"/>
                  <a:gd name="T9" fmla="*/ 199 h 204"/>
                  <a:gd name="T10" fmla="*/ 135 w 256"/>
                  <a:gd name="T11" fmla="*/ 182 h 204"/>
                  <a:gd name="T12" fmla="*/ 129 w 256"/>
                  <a:gd name="T13" fmla="*/ 170 h 204"/>
                  <a:gd name="T14" fmla="*/ 256 w 256"/>
                  <a:gd name="T15" fmla="*/ 85 h 204"/>
                  <a:gd name="T16" fmla="*/ 128 w 256"/>
                  <a:gd name="T17" fmla="*/ 0 h 204"/>
                  <a:gd name="T18" fmla="*/ 0 w 256"/>
                  <a:gd name="T19" fmla="*/ 85 h 204"/>
                  <a:gd name="T20" fmla="*/ 135 w 256"/>
                  <a:gd name="T21" fmla="*/ 198 h 204"/>
                  <a:gd name="T22" fmla="*/ 95 w 256"/>
                  <a:gd name="T23" fmla="*/ 164 h 204"/>
                  <a:gd name="T24" fmla="*/ 95 w 256"/>
                  <a:gd name="T25" fmla="*/ 162 h 204"/>
                  <a:gd name="T26" fmla="*/ 93 w 256"/>
                  <a:gd name="T27" fmla="*/ 162 h 204"/>
                  <a:gd name="T28" fmla="*/ 5 w 256"/>
                  <a:gd name="T29" fmla="*/ 85 h 204"/>
                  <a:gd name="T30" fmla="*/ 128 w 256"/>
                  <a:gd name="T31" fmla="*/ 4 h 204"/>
                  <a:gd name="T32" fmla="*/ 252 w 256"/>
                  <a:gd name="T33" fmla="*/ 85 h 204"/>
                  <a:gd name="T34" fmla="*/ 128 w 256"/>
                  <a:gd name="T35" fmla="*/ 166 h 204"/>
                  <a:gd name="T36" fmla="*/ 122 w 256"/>
                  <a:gd name="T37" fmla="*/ 165 h 204"/>
                  <a:gd name="T38" fmla="*/ 123 w 256"/>
                  <a:gd name="T39" fmla="*/ 169 h 204"/>
                  <a:gd name="T40" fmla="*/ 132 w 256"/>
                  <a:gd name="T41" fmla="*/ 185 h 204"/>
                  <a:gd name="T42" fmla="*/ 138 w 256"/>
                  <a:gd name="T43" fmla="*/ 198 h 204"/>
                  <a:gd name="T44" fmla="*/ 138 w 256"/>
                  <a:gd name="T45" fmla="*/ 199 h 204"/>
                  <a:gd name="T46" fmla="*/ 135 w 256"/>
                  <a:gd name="T47" fmla="*/ 198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6" h="204">
                    <a:moveTo>
                      <a:pt x="0" y="85"/>
                    </a:moveTo>
                    <a:cubicBezTo>
                      <a:pt x="0" y="122"/>
                      <a:pt x="38" y="156"/>
                      <a:pt x="92" y="166"/>
                    </a:cubicBezTo>
                    <a:cubicBezTo>
                      <a:pt x="99" y="182"/>
                      <a:pt x="118" y="199"/>
                      <a:pt x="134" y="203"/>
                    </a:cubicBezTo>
                    <a:cubicBezTo>
                      <a:pt x="136" y="203"/>
                      <a:pt x="140" y="204"/>
                      <a:pt x="142" y="201"/>
                    </a:cubicBezTo>
                    <a:cubicBezTo>
                      <a:pt x="142" y="201"/>
                      <a:pt x="143" y="200"/>
                      <a:pt x="143" y="199"/>
                    </a:cubicBezTo>
                    <a:cubicBezTo>
                      <a:pt x="143" y="195"/>
                      <a:pt x="140" y="190"/>
                      <a:pt x="135" y="182"/>
                    </a:cubicBezTo>
                    <a:cubicBezTo>
                      <a:pt x="135" y="182"/>
                      <a:pt x="131" y="174"/>
                      <a:pt x="129" y="170"/>
                    </a:cubicBezTo>
                    <a:cubicBezTo>
                      <a:pt x="199" y="170"/>
                      <a:pt x="256" y="132"/>
                      <a:pt x="256" y="85"/>
                    </a:cubicBezTo>
                    <a:cubicBezTo>
                      <a:pt x="256" y="38"/>
                      <a:pt x="199" y="0"/>
                      <a:pt x="128" y="0"/>
                    </a:cubicBezTo>
                    <a:cubicBezTo>
                      <a:pt x="58" y="0"/>
                      <a:pt x="0" y="38"/>
                      <a:pt x="0" y="85"/>
                    </a:cubicBezTo>
                    <a:close/>
                    <a:moveTo>
                      <a:pt x="135" y="198"/>
                    </a:moveTo>
                    <a:cubicBezTo>
                      <a:pt x="122" y="195"/>
                      <a:pt x="102" y="180"/>
                      <a:pt x="95" y="164"/>
                    </a:cubicBezTo>
                    <a:cubicBezTo>
                      <a:pt x="95" y="162"/>
                      <a:pt x="95" y="162"/>
                      <a:pt x="95" y="162"/>
                    </a:cubicBezTo>
                    <a:cubicBezTo>
                      <a:pt x="93" y="162"/>
                      <a:pt x="93" y="162"/>
                      <a:pt x="93" y="162"/>
                    </a:cubicBezTo>
                    <a:cubicBezTo>
                      <a:pt x="41" y="152"/>
                      <a:pt x="5" y="120"/>
                      <a:pt x="5" y="85"/>
                    </a:cubicBezTo>
                    <a:cubicBezTo>
                      <a:pt x="5" y="40"/>
                      <a:pt x="60" y="4"/>
                      <a:pt x="128" y="4"/>
                    </a:cubicBezTo>
                    <a:cubicBezTo>
                      <a:pt x="196" y="4"/>
                      <a:pt x="252" y="40"/>
                      <a:pt x="252" y="85"/>
                    </a:cubicBezTo>
                    <a:cubicBezTo>
                      <a:pt x="252" y="129"/>
                      <a:pt x="196" y="166"/>
                      <a:pt x="128" y="166"/>
                    </a:cubicBezTo>
                    <a:cubicBezTo>
                      <a:pt x="122" y="165"/>
                      <a:pt x="122" y="165"/>
                      <a:pt x="122" y="165"/>
                    </a:cubicBezTo>
                    <a:cubicBezTo>
                      <a:pt x="123" y="169"/>
                      <a:pt x="123" y="169"/>
                      <a:pt x="123" y="169"/>
                    </a:cubicBezTo>
                    <a:cubicBezTo>
                      <a:pt x="132" y="185"/>
                      <a:pt x="132" y="185"/>
                      <a:pt x="132" y="185"/>
                    </a:cubicBezTo>
                    <a:cubicBezTo>
                      <a:pt x="134" y="190"/>
                      <a:pt x="138" y="196"/>
                      <a:pt x="138" y="198"/>
                    </a:cubicBezTo>
                    <a:cubicBezTo>
                      <a:pt x="138" y="199"/>
                      <a:pt x="138" y="199"/>
                      <a:pt x="138" y="199"/>
                    </a:cubicBezTo>
                    <a:cubicBezTo>
                      <a:pt x="138" y="199"/>
                      <a:pt x="135" y="198"/>
                      <a:pt x="135" y="1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800" dirty="0"/>
              </a:p>
            </p:txBody>
          </p:sp>
        </p:grpSp>
        <p:sp>
          <p:nvSpPr>
            <p:cNvPr id="116" name="Textfeld 42"/>
            <p:cNvSpPr txBox="1"/>
            <p:nvPr/>
          </p:nvSpPr>
          <p:spPr>
            <a:xfrm>
              <a:off x="5067417" y="5074888"/>
              <a:ext cx="2018562" cy="307777"/>
            </a:xfrm>
            <a:prstGeom prst="rect">
              <a:avLst/>
            </a:prstGeom>
            <a:noFill/>
          </p:spPr>
          <p:txBody>
            <a:bodyPr wrap="square" rtlCol="0" anchor="ctr">
              <a:spAutoFit/>
            </a:bodyPr>
            <a:lstStyle/>
            <a:p>
              <a:pPr algn="ctr"/>
              <a:r>
                <a:rPr lang="en-US" sz="1400" dirty="0" smtClean="0">
                  <a:solidFill>
                    <a:srgbClr val="5E6D7C"/>
                  </a:solidFill>
                </a:rPr>
                <a:t>TEXT</a:t>
              </a:r>
              <a:endParaRPr lang="en-US" sz="1400" dirty="0">
                <a:solidFill>
                  <a:srgbClr val="5E6D7C"/>
                </a:solidFill>
              </a:endParaRPr>
            </a:p>
          </p:txBody>
        </p:sp>
      </p:grpSp>
      <p:grpSp>
        <p:nvGrpSpPr>
          <p:cNvPr id="119" name="Gruppieren 54"/>
          <p:cNvGrpSpPr/>
          <p:nvPr userDrawn="1"/>
        </p:nvGrpSpPr>
        <p:grpSpPr>
          <a:xfrm>
            <a:off x="1712528" y="4674684"/>
            <a:ext cx="4279765" cy="1438814"/>
            <a:chOff x="428230" y="4796555"/>
            <a:chExt cx="3209824" cy="1438814"/>
          </a:xfrm>
        </p:grpSpPr>
        <p:sp>
          <p:nvSpPr>
            <p:cNvPr id="120" name="Textfeld 22"/>
            <p:cNvSpPr txBox="1"/>
            <p:nvPr/>
          </p:nvSpPr>
          <p:spPr>
            <a:xfrm>
              <a:off x="2010925" y="4796555"/>
              <a:ext cx="815368" cy="646331"/>
            </a:xfrm>
            <a:prstGeom prst="rect">
              <a:avLst/>
            </a:prstGeom>
            <a:noFill/>
          </p:spPr>
          <p:txBody>
            <a:bodyPr wrap="none" rtlCol="0">
              <a:spAutoFit/>
            </a:bodyPr>
            <a:lstStyle/>
            <a:p>
              <a:r>
                <a:rPr lang="de-DE" sz="3600" dirty="0" smtClean="0">
                  <a:solidFill>
                    <a:srgbClr val="FFFFFF"/>
                  </a:solidFill>
                </a:rPr>
                <a:t>41 %</a:t>
              </a:r>
              <a:endParaRPr lang="en-US" sz="3600" dirty="0">
                <a:solidFill>
                  <a:srgbClr val="FFFFFF"/>
                </a:solidFill>
              </a:endParaRPr>
            </a:p>
          </p:txBody>
        </p:sp>
        <p:sp>
          <p:nvSpPr>
            <p:cNvPr id="121" name="Textfeld 24"/>
            <p:cNvSpPr txBox="1"/>
            <p:nvPr/>
          </p:nvSpPr>
          <p:spPr>
            <a:xfrm>
              <a:off x="2010925" y="5773704"/>
              <a:ext cx="471524" cy="461665"/>
            </a:xfrm>
            <a:prstGeom prst="rect">
              <a:avLst/>
            </a:prstGeom>
            <a:noFill/>
          </p:spPr>
          <p:txBody>
            <a:bodyPr wrap="none" rtlCol="0">
              <a:spAutoFit/>
            </a:bodyPr>
            <a:lstStyle/>
            <a:p>
              <a:r>
                <a:rPr lang="de-DE" sz="2400" dirty="0" smtClean="0">
                  <a:solidFill>
                    <a:srgbClr val="FFFFFF"/>
                  </a:solidFill>
                </a:rPr>
                <a:t>8 %</a:t>
              </a:r>
              <a:endParaRPr lang="en-US" sz="2400" dirty="0">
                <a:solidFill>
                  <a:srgbClr val="FFFFFF"/>
                </a:solidFill>
              </a:endParaRPr>
            </a:p>
          </p:txBody>
        </p:sp>
        <p:sp>
          <p:nvSpPr>
            <p:cNvPr id="122" name="Textfeld 25"/>
            <p:cNvSpPr txBox="1"/>
            <p:nvPr/>
          </p:nvSpPr>
          <p:spPr>
            <a:xfrm>
              <a:off x="2529336" y="5928910"/>
              <a:ext cx="1108718" cy="261610"/>
            </a:xfrm>
            <a:prstGeom prst="rect">
              <a:avLst/>
            </a:prstGeom>
            <a:noFill/>
          </p:spPr>
          <p:txBody>
            <a:bodyPr wrap="none" rtlCol="0">
              <a:spAutoFit/>
            </a:bodyPr>
            <a:lstStyle/>
            <a:p>
              <a:r>
                <a:rPr lang="de-DE" sz="1100" dirty="0">
                  <a:solidFill>
                    <a:srgbClr val="FFFFFF"/>
                  </a:solidFill>
                </a:rPr>
                <a:t>are already doing that </a:t>
              </a:r>
              <a:endParaRPr lang="en-US" sz="1100" dirty="0">
                <a:solidFill>
                  <a:srgbClr val="FFFFFF"/>
                </a:solidFill>
              </a:endParaRPr>
            </a:p>
          </p:txBody>
        </p:sp>
        <p:sp>
          <p:nvSpPr>
            <p:cNvPr id="123" name="Freeform 1093" descr="© INSCALE GmbH, 21.06.2010"/>
            <p:cNvSpPr>
              <a:spLocks noEditPoints="1"/>
            </p:cNvSpPr>
            <p:nvPr/>
          </p:nvSpPr>
          <p:spPr bwMode="gray">
            <a:xfrm>
              <a:off x="428230" y="4962704"/>
              <a:ext cx="1491016" cy="1140189"/>
            </a:xfrm>
            <a:custGeom>
              <a:avLst/>
              <a:gdLst>
                <a:gd name="T0" fmla="*/ 0 w 373"/>
                <a:gd name="T1" fmla="*/ 68 h 283"/>
                <a:gd name="T2" fmla="*/ 0 w 373"/>
                <a:gd name="T3" fmla="*/ 138 h 283"/>
                <a:gd name="T4" fmla="*/ 0 w 373"/>
                <a:gd name="T5" fmla="*/ 209 h 283"/>
                <a:gd name="T6" fmla="*/ 0 w 373"/>
                <a:gd name="T7" fmla="*/ 283 h 283"/>
                <a:gd name="T8" fmla="*/ 96 w 373"/>
                <a:gd name="T9" fmla="*/ 283 h 283"/>
                <a:gd name="T10" fmla="*/ 188 w 373"/>
                <a:gd name="T11" fmla="*/ 283 h 283"/>
                <a:gd name="T12" fmla="*/ 281 w 373"/>
                <a:gd name="T13" fmla="*/ 283 h 283"/>
                <a:gd name="T14" fmla="*/ 373 w 373"/>
                <a:gd name="T15" fmla="*/ 213 h 283"/>
                <a:gd name="T16" fmla="*/ 373 w 373"/>
                <a:gd name="T17" fmla="*/ 143 h 283"/>
                <a:gd name="T18" fmla="*/ 373 w 373"/>
                <a:gd name="T19" fmla="*/ 70 h 283"/>
                <a:gd name="T20" fmla="*/ 373 w 373"/>
                <a:gd name="T21" fmla="*/ 0 h 283"/>
                <a:gd name="T22" fmla="*/ 92 w 373"/>
                <a:gd name="T23" fmla="*/ 279 h 283"/>
                <a:gd name="T24" fmla="*/ 4 w 373"/>
                <a:gd name="T25" fmla="*/ 213 h 283"/>
                <a:gd name="T26" fmla="*/ 92 w 373"/>
                <a:gd name="T27" fmla="*/ 279 h 283"/>
                <a:gd name="T28" fmla="*/ 4 w 373"/>
                <a:gd name="T29" fmla="*/ 209 h 283"/>
                <a:gd name="T30" fmla="*/ 92 w 373"/>
                <a:gd name="T31" fmla="*/ 143 h 283"/>
                <a:gd name="T32" fmla="*/ 92 w 373"/>
                <a:gd name="T33" fmla="*/ 138 h 283"/>
                <a:gd name="T34" fmla="*/ 4 w 373"/>
                <a:gd name="T35" fmla="*/ 73 h 283"/>
                <a:gd name="T36" fmla="*/ 92 w 373"/>
                <a:gd name="T37" fmla="*/ 138 h 283"/>
                <a:gd name="T38" fmla="*/ 96 w 373"/>
                <a:gd name="T39" fmla="*/ 279 h 283"/>
                <a:gd name="T40" fmla="*/ 184 w 373"/>
                <a:gd name="T41" fmla="*/ 213 h 283"/>
                <a:gd name="T42" fmla="*/ 184 w 373"/>
                <a:gd name="T43" fmla="*/ 209 h 283"/>
                <a:gd name="T44" fmla="*/ 96 w 373"/>
                <a:gd name="T45" fmla="*/ 143 h 283"/>
                <a:gd name="T46" fmla="*/ 184 w 373"/>
                <a:gd name="T47" fmla="*/ 209 h 283"/>
                <a:gd name="T48" fmla="*/ 96 w 373"/>
                <a:gd name="T49" fmla="*/ 138 h 283"/>
                <a:gd name="T50" fmla="*/ 184 w 373"/>
                <a:gd name="T51" fmla="*/ 73 h 283"/>
                <a:gd name="T52" fmla="*/ 276 w 373"/>
                <a:gd name="T53" fmla="*/ 279 h 283"/>
                <a:gd name="T54" fmla="*/ 188 w 373"/>
                <a:gd name="T55" fmla="*/ 213 h 283"/>
                <a:gd name="T56" fmla="*/ 276 w 373"/>
                <a:gd name="T57" fmla="*/ 279 h 283"/>
                <a:gd name="T58" fmla="*/ 188 w 373"/>
                <a:gd name="T59" fmla="*/ 209 h 283"/>
                <a:gd name="T60" fmla="*/ 276 w 373"/>
                <a:gd name="T61" fmla="*/ 143 h 283"/>
                <a:gd name="T62" fmla="*/ 276 w 373"/>
                <a:gd name="T63" fmla="*/ 138 h 283"/>
                <a:gd name="T64" fmla="*/ 188 w 373"/>
                <a:gd name="T65" fmla="*/ 73 h 283"/>
                <a:gd name="T66" fmla="*/ 276 w 373"/>
                <a:gd name="T67" fmla="*/ 138 h 283"/>
                <a:gd name="T68" fmla="*/ 281 w 373"/>
                <a:gd name="T69" fmla="*/ 279 h 283"/>
                <a:gd name="T70" fmla="*/ 368 w 373"/>
                <a:gd name="T71" fmla="*/ 213 h 283"/>
                <a:gd name="T72" fmla="*/ 368 w 373"/>
                <a:gd name="T73" fmla="*/ 209 h 283"/>
                <a:gd name="T74" fmla="*/ 281 w 373"/>
                <a:gd name="T75" fmla="*/ 143 h 283"/>
                <a:gd name="T76" fmla="*/ 368 w 373"/>
                <a:gd name="T77" fmla="*/ 209 h 283"/>
                <a:gd name="T78" fmla="*/ 281 w 373"/>
                <a:gd name="T79" fmla="*/ 138 h 283"/>
                <a:gd name="T80" fmla="*/ 368 w 373"/>
                <a:gd name="T81" fmla="*/ 7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73" h="283">
                  <a:moveTo>
                    <a:pt x="0" y="0"/>
                  </a:moveTo>
                  <a:cubicBezTo>
                    <a:pt x="0" y="68"/>
                    <a:pt x="0" y="68"/>
                    <a:pt x="0" y="68"/>
                  </a:cubicBezTo>
                  <a:cubicBezTo>
                    <a:pt x="0" y="70"/>
                    <a:pt x="0" y="70"/>
                    <a:pt x="0" y="70"/>
                  </a:cubicBezTo>
                  <a:cubicBezTo>
                    <a:pt x="0" y="138"/>
                    <a:pt x="0" y="138"/>
                    <a:pt x="0" y="138"/>
                  </a:cubicBezTo>
                  <a:cubicBezTo>
                    <a:pt x="0" y="143"/>
                    <a:pt x="0" y="143"/>
                    <a:pt x="0" y="143"/>
                  </a:cubicBezTo>
                  <a:cubicBezTo>
                    <a:pt x="0" y="209"/>
                    <a:pt x="0" y="209"/>
                    <a:pt x="0" y="209"/>
                  </a:cubicBezTo>
                  <a:cubicBezTo>
                    <a:pt x="0" y="213"/>
                    <a:pt x="0" y="213"/>
                    <a:pt x="0" y="213"/>
                  </a:cubicBezTo>
                  <a:cubicBezTo>
                    <a:pt x="0" y="283"/>
                    <a:pt x="0" y="283"/>
                    <a:pt x="0" y="283"/>
                  </a:cubicBezTo>
                  <a:cubicBezTo>
                    <a:pt x="92" y="283"/>
                    <a:pt x="92" y="283"/>
                    <a:pt x="92" y="283"/>
                  </a:cubicBezTo>
                  <a:cubicBezTo>
                    <a:pt x="96" y="283"/>
                    <a:pt x="96" y="283"/>
                    <a:pt x="96" y="283"/>
                  </a:cubicBezTo>
                  <a:cubicBezTo>
                    <a:pt x="184" y="283"/>
                    <a:pt x="184" y="283"/>
                    <a:pt x="184" y="283"/>
                  </a:cubicBezTo>
                  <a:cubicBezTo>
                    <a:pt x="188" y="283"/>
                    <a:pt x="188" y="283"/>
                    <a:pt x="188" y="283"/>
                  </a:cubicBezTo>
                  <a:cubicBezTo>
                    <a:pt x="276" y="283"/>
                    <a:pt x="276" y="283"/>
                    <a:pt x="276" y="283"/>
                  </a:cubicBezTo>
                  <a:cubicBezTo>
                    <a:pt x="281" y="283"/>
                    <a:pt x="281" y="283"/>
                    <a:pt x="281" y="283"/>
                  </a:cubicBezTo>
                  <a:cubicBezTo>
                    <a:pt x="373" y="283"/>
                    <a:pt x="373" y="283"/>
                    <a:pt x="373" y="283"/>
                  </a:cubicBezTo>
                  <a:cubicBezTo>
                    <a:pt x="373" y="213"/>
                    <a:pt x="373" y="213"/>
                    <a:pt x="373" y="213"/>
                  </a:cubicBezTo>
                  <a:cubicBezTo>
                    <a:pt x="373" y="209"/>
                    <a:pt x="373" y="209"/>
                    <a:pt x="373" y="209"/>
                  </a:cubicBezTo>
                  <a:cubicBezTo>
                    <a:pt x="373" y="143"/>
                    <a:pt x="373" y="143"/>
                    <a:pt x="373" y="143"/>
                  </a:cubicBezTo>
                  <a:cubicBezTo>
                    <a:pt x="373" y="138"/>
                    <a:pt x="373" y="138"/>
                    <a:pt x="373" y="138"/>
                  </a:cubicBezTo>
                  <a:cubicBezTo>
                    <a:pt x="373" y="70"/>
                    <a:pt x="373" y="70"/>
                    <a:pt x="373" y="70"/>
                  </a:cubicBezTo>
                  <a:cubicBezTo>
                    <a:pt x="373" y="68"/>
                    <a:pt x="373" y="68"/>
                    <a:pt x="373" y="68"/>
                  </a:cubicBezTo>
                  <a:cubicBezTo>
                    <a:pt x="373" y="0"/>
                    <a:pt x="373" y="0"/>
                    <a:pt x="373" y="0"/>
                  </a:cubicBezTo>
                  <a:lnTo>
                    <a:pt x="0" y="0"/>
                  </a:lnTo>
                  <a:close/>
                  <a:moveTo>
                    <a:pt x="92" y="279"/>
                  </a:moveTo>
                  <a:cubicBezTo>
                    <a:pt x="88" y="279"/>
                    <a:pt x="8" y="279"/>
                    <a:pt x="4" y="279"/>
                  </a:cubicBezTo>
                  <a:cubicBezTo>
                    <a:pt x="4" y="275"/>
                    <a:pt x="4" y="217"/>
                    <a:pt x="4" y="213"/>
                  </a:cubicBezTo>
                  <a:cubicBezTo>
                    <a:pt x="8" y="213"/>
                    <a:pt x="88" y="213"/>
                    <a:pt x="92" y="213"/>
                  </a:cubicBezTo>
                  <a:cubicBezTo>
                    <a:pt x="92" y="217"/>
                    <a:pt x="92" y="275"/>
                    <a:pt x="92" y="279"/>
                  </a:cubicBezTo>
                  <a:close/>
                  <a:moveTo>
                    <a:pt x="92" y="209"/>
                  </a:moveTo>
                  <a:cubicBezTo>
                    <a:pt x="4" y="209"/>
                    <a:pt x="4" y="209"/>
                    <a:pt x="4" y="209"/>
                  </a:cubicBezTo>
                  <a:cubicBezTo>
                    <a:pt x="4" y="204"/>
                    <a:pt x="4" y="147"/>
                    <a:pt x="4" y="143"/>
                  </a:cubicBezTo>
                  <a:cubicBezTo>
                    <a:pt x="92" y="143"/>
                    <a:pt x="92" y="143"/>
                    <a:pt x="92" y="143"/>
                  </a:cubicBezTo>
                  <a:cubicBezTo>
                    <a:pt x="92" y="147"/>
                    <a:pt x="92" y="204"/>
                    <a:pt x="92" y="209"/>
                  </a:cubicBezTo>
                  <a:close/>
                  <a:moveTo>
                    <a:pt x="92" y="138"/>
                  </a:moveTo>
                  <a:cubicBezTo>
                    <a:pt x="88" y="138"/>
                    <a:pt x="8" y="138"/>
                    <a:pt x="4" y="138"/>
                  </a:cubicBezTo>
                  <a:cubicBezTo>
                    <a:pt x="4" y="134"/>
                    <a:pt x="4" y="77"/>
                    <a:pt x="4" y="73"/>
                  </a:cubicBezTo>
                  <a:cubicBezTo>
                    <a:pt x="8" y="73"/>
                    <a:pt x="88" y="73"/>
                    <a:pt x="92" y="73"/>
                  </a:cubicBezTo>
                  <a:cubicBezTo>
                    <a:pt x="92" y="77"/>
                    <a:pt x="92" y="134"/>
                    <a:pt x="92" y="138"/>
                  </a:cubicBezTo>
                  <a:close/>
                  <a:moveTo>
                    <a:pt x="184" y="279"/>
                  </a:moveTo>
                  <a:cubicBezTo>
                    <a:pt x="180" y="279"/>
                    <a:pt x="100" y="279"/>
                    <a:pt x="96" y="279"/>
                  </a:cubicBezTo>
                  <a:cubicBezTo>
                    <a:pt x="96" y="213"/>
                    <a:pt x="96" y="213"/>
                    <a:pt x="96" y="213"/>
                  </a:cubicBezTo>
                  <a:cubicBezTo>
                    <a:pt x="100" y="213"/>
                    <a:pt x="180" y="213"/>
                    <a:pt x="184" y="213"/>
                  </a:cubicBezTo>
                  <a:cubicBezTo>
                    <a:pt x="184" y="217"/>
                    <a:pt x="184" y="275"/>
                    <a:pt x="184" y="279"/>
                  </a:cubicBezTo>
                  <a:close/>
                  <a:moveTo>
                    <a:pt x="184" y="209"/>
                  </a:moveTo>
                  <a:cubicBezTo>
                    <a:pt x="96" y="209"/>
                    <a:pt x="96" y="209"/>
                    <a:pt x="96" y="209"/>
                  </a:cubicBezTo>
                  <a:cubicBezTo>
                    <a:pt x="96" y="143"/>
                    <a:pt x="96" y="143"/>
                    <a:pt x="96" y="143"/>
                  </a:cubicBezTo>
                  <a:cubicBezTo>
                    <a:pt x="184" y="143"/>
                    <a:pt x="184" y="143"/>
                    <a:pt x="184" y="143"/>
                  </a:cubicBezTo>
                  <a:cubicBezTo>
                    <a:pt x="184" y="147"/>
                    <a:pt x="184" y="204"/>
                    <a:pt x="184" y="209"/>
                  </a:cubicBezTo>
                  <a:close/>
                  <a:moveTo>
                    <a:pt x="184" y="138"/>
                  </a:moveTo>
                  <a:cubicBezTo>
                    <a:pt x="180" y="138"/>
                    <a:pt x="100" y="138"/>
                    <a:pt x="96" y="138"/>
                  </a:cubicBezTo>
                  <a:cubicBezTo>
                    <a:pt x="96" y="73"/>
                    <a:pt x="96" y="73"/>
                    <a:pt x="96" y="73"/>
                  </a:cubicBezTo>
                  <a:cubicBezTo>
                    <a:pt x="100" y="73"/>
                    <a:pt x="180" y="73"/>
                    <a:pt x="184" y="73"/>
                  </a:cubicBezTo>
                  <a:cubicBezTo>
                    <a:pt x="184" y="77"/>
                    <a:pt x="184" y="134"/>
                    <a:pt x="184" y="138"/>
                  </a:cubicBezTo>
                  <a:close/>
                  <a:moveTo>
                    <a:pt x="276" y="279"/>
                  </a:moveTo>
                  <a:cubicBezTo>
                    <a:pt x="272" y="279"/>
                    <a:pt x="193" y="279"/>
                    <a:pt x="188" y="279"/>
                  </a:cubicBezTo>
                  <a:cubicBezTo>
                    <a:pt x="188" y="213"/>
                    <a:pt x="188" y="213"/>
                    <a:pt x="188" y="213"/>
                  </a:cubicBezTo>
                  <a:cubicBezTo>
                    <a:pt x="193" y="213"/>
                    <a:pt x="272" y="213"/>
                    <a:pt x="276" y="213"/>
                  </a:cubicBezTo>
                  <a:lnTo>
                    <a:pt x="276" y="279"/>
                  </a:lnTo>
                  <a:close/>
                  <a:moveTo>
                    <a:pt x="276" y="209"/>
                  </a:moveTo>
                  <a:cubicBezTo>
                    <a:pt x="188" y="209"/>
                    <a:pt x="188" y="209"/>
                    <a:pt x="188" y="209"/>
                  </a:cubicBezTo>
                  <a:cubicBezTo>
                    <a:pt x="188" y="143"/>
                    <a:pt x="188" y="143"/>
                    <a:pt x="188" y="143"/>
                  </a:cubicBezTo>
                  <a:cubicBezTo>
                    <a:pt x="276" y="143"/>
                    <a:pt x="276" y="143"/>
                    <a:pt x="276" y="143"/>
                  </a:cubicBezTo>
                  <a:lnTo>
                    <a:pt x="276" y="209"/>
                  </a:lnTo>
                  <a:close/>
                  <a:moveTo>
                    <a:pt x="276" y="138"/>
                  </a:moveTo>
                  <a:cubicBezTo>
                    <a:pt x="272" y="138"/>
                    <a:pt x="193" y="138"/>
                    <a:pt x="188" y="138"/>
                  </a:cubicBezTo>
                  <a:cubicBezTo>
                    <a:pt x="188" y="73"/>
                    <a:pt x="188" y="73"/>
                    <a:pt x="188" y="73"/>
                  </a:cubicBezTo>
                  <a:cubicBezTo>
                    <a:pt x="193" y="73"/>
                    <a:pt x="272" y="73"/>
                    <a:pt x="276" y="73"/>
                  </a:cubicBezTo>
                  <a:lnTo>
                    <a:pt x="276" y="138"/>
                  </a:lnTo>
                  <a:close/>
                  <a:moveTo>
                    <a:pt x="368" y="279"/>
                  </a:moveTo>
                  <a:cubicBezTo>
                    <a:pt x="364" y="279"/>
                    <a:pt x="285" y="279"/>
                    <a:pt x="281" y="279"/>
                  </a:cubicBezTo>
                  <a:cubicBezTo>
                    <a:pt x="281" y="275"/>
                    <a:pt x="281" y="217"/>
                    <a:pt x="281" y="213"/>
                  </a:cubicBezTo>
                  <a:cubicBezTo>
                    <a:pt x="368" y="213"/>
                    <a:pt x="368" y="213"/>
                    <a:pt x="368" y="213"/>
                  </a:cubicBezTo>
                  <a:cubicBezTo>
                    <a:pt x="368" y="217"/>
                    <a:pt x="368" y="275"/>
                    <a:pt x="368" y="279"/>
                  </a:cubicBezTo>
                  <a:close/>
                  <a:moveTo>
                    <a:pt x="368" y="209"/>
                  </a:moveTo>
                  <a:cubicBezTo>
                    <a:pt x="364" y="209"/>
                    <a:pt x="285" y="209"/>
                    <a:pt x="281" y="209"/>
                  </a:cubicBezTo>
                  <a:cubicBezTo>
                    <a:pt x="281" y="204"/>
                    <a:pt x="281" y="147"/>
                    <a:pt x="281" y="143"/>
                  </a:cubicBezTo>
                  <a:cubicBezTo>
                    <a:pt x="285" y="143"/>
                    <a:pt x="364" y="143"/>
                    <a:pt x="368" y="143"/>
                  </a:cubicBezTo>
                  <a:cubicBezTo>
                    <a:pt x="368" y="147"/>
                    <a:pt x="368" y="204"/>
                    <a:pt x="368" y="209"/>
                  </a:cubicBezTo>
                  <a:close/>
                  <a:moveTo>
                    <a:pt x="368" y="138"/>
                  </a:moveTo>
                  <a:cubicBezTo>
                    <a:pt x="281" y="138"/>
                    <a:pt x="281" y="138"/>
                    <a:pt x="281" y="138"/>
                  </a:cubicBezTo>
                  <a:cubicBezTo>
                    <a:pt x="281" y="134"/>
                    <a:pt x="281" y="77"/>
                    <a:pt x="281" y="73"/>
                  </a:cubicBezTo>
                  <a:cubicBezTo>
                    <a:pt x="285" y="73"/>
                    <a:pt x="364" y="73"/>
                    <a:pt x="368" y="73"/>
                  </a:cubicBezTo>
                  <a:cubicBezTo>
                    <a:pt x="368" y="77"/>
                    <a:pt x="368" y="134"/>
                    <a:pt x="368" y="1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sz="1800" dirty="0"/>
            </a:p>
          </p:txBody>
        </p:sp>
      </p:grpSp>
      <p:sp>
        <p:nvSpPr>
          <p:cNvPr id="124" name="Titel 1"/>
          <p:cNvSpPr>
            <a:spLocks noGrp="1"/>
          </p:cNvSpPr>
          <p:nvPr>
            <p:ph type="title"/>
          </p:nvPr>
        </p:nvSpPr>
        <p:spPr>
          <a:xfrm>
            <a:off x="431800" y="238540"/>
            <a:ext cx="11329456" cy="616455"/>
          </a:xfrm>
          <a:prstGeom prst="rect">
            <a:avLst/>
          </a:prstGeom>
        </p:spPr>
        <p:txBody>
          <a:bodyPr anchor="ctr" anchorCtr="0">
            <a:noAutofit/>
          </a:bodyPr>
          <a:lstStyle>
            <a:lvl1pPr>
              <a:lnSpc>
                <a:spcPct val="100000"/>
              </a:lnSpc>
              <a:defRPr b="0">
                <a:solidFill>
                  <a:schemeClr val="bg1"/>
                </a:solidFill>
                <a:latin typeface="Segoe UI Light" panose="020B0502040204020203" pitchFamily="34" charset="0"/>
                <a:cs typeface="Segoe UI Light" panose="020B0502040204020203" pitchFamily="34" charset="0"/>
              </a:defRPr>
            </a:lvl1pPr>
          </a:lstStyle>
          <a:p>
            <a:r>
              <a:rPr lang="en-US" smtClean="0"/>
              <a:t>Click to edit Master title style</a:t>
            </a:r>
            <a:endParaRPr lang="de-DE" dirty="0"/>
          </a:p>
        </p:txBody>
      </p:sp>
      <p:sp>
        <p:nvSpPr>
          <p:cNvPr id="181" name="Text Placeholder 2"/>
          <p:cNvSpPr>
            <a:spLocks noGrp="1"/>
          </p:cNvSpPr>
          <p:nvPr>
            <p:ph type="body" sz="quarter" idx="10" hasCustomPrompt="1"/>
          </p:nvPr>
        </p:nvSpPr>
        <p:spPr>
          <a:xfrm>
            <a:off x="429685" y="1038226"/>
            <a:ext cx="7106073" cy="627172"/>
          </a:xfrm>
          <a:prstGeom prst="rect">
            <a:avLst/>
          </a:prstGeom>
        </p:spPr>
        <p:txBody>
          <a:bodyPr>
            <a:noAutofit/>
          </a:bodyPr>
          <a:lstStyle>
            <a:lvl1pPr marL="0" indent="0">
              <a:buNone/>
              <a:defRPr sz="1400" baseline="0">
                <a:solidFill>
                  <a:schemeClr val="bg1"/>
                </a:solidFill>
              </a:defRPr>
            </a:lvl1pPr>
          </a:lstStyle>
          <a:p>
            <a:pPr lvl="0"/>
            <a:r>
              <a:rPr lang="en-US" dirty="0" smtClean="0"/>
              <a:t>Copy/paste infographics as needed into slides. </a:t>
            </a:r>
            <a:br>
              <a:rPr lang="en-US" dirty="0" smtClean="0"/>
            </a:br>
            <a:r>
              <a:rPr lang="en-US" dirty="0" smtClean="0"/>
              <a:t>These can go on white background but text will need to be darker</a:t>
            </a:r>
            <a:endParaRPr lang="en-US" dirty="0"/>
          </a:p>
        </p:txBody>
      </p:sp>
    </p:spTree>
    <p:extLst>
      <p:ext uri="{BB962C8B-B14F-4D97-AF65-F5344CB8AC3E}">
        <p14:creationId xmlns:p14="http://schemas.microsoft.com/office/powerpoint/2010/main" val="2415372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415601" y="593367"/>
            <a:ext cx="11360799" cy="7635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7" name="Shape 17"/>
          <p:cNvSpPr txBox="1">
            <a:spLocks noGrp="1"/>
          </p:cNvSpPr>
          <p:nvPr>
            <p:ph type="body" idx="1"/>
          </p:nvPr>
        </p:nvSpPr>
        <p:spPr>
          <a:xfrm>
            <a:off x="415601" y="1536633"/>
            <a:ext cx="11360799" cy="45552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sldNum" idx="12"/>
          </p:nvPr>
        </p:nvSpPr>
        <p:spPr>
          <a:xfrm>
            <a:off x="11296610" y="6217621"/>
            <a:ext cx="731599"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424864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5430621-5855-47FF-809C-3044275FDD94}" type="datetimeFigureOut">
              <a:rPr lang="en-US" smtClean="0"/>
              <a:t>10/20/2015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580A9C-85D0-4D7D-9F45-32553F649485}" type="slidenum">
              <a:rPr lang="en-US" smtClean="0"/>
              <a:t>‹#›</a:t>
            </a:fld>
            <a:endParaRPr lang="en-US"/>
          </a:p>
        </p:txBody>
      </p:sp>
      <p:grpSp>
        <p:nvGrpSpPr>
          <p:cNvPr id="7" name="Group 6"/>
          <p:cNvGrpSpPr/>
          <p:nvPr userDrawn="1"/>
        </p:nvGrpSpPr>
        <p:grpSpPr>
          <a:xfrm>
            <a:off x="529" y="-1"/>
            <a:ext cx="12192000" cy="692333"/>
            <a:chOff x="529" y="-1"/>
            <a:chExt cx="12192000" cy="692333"/>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 y="-1"/>
              <a:ext cx="12192000" cy="692332"/>
            </a:xfrm>
            <a:prstGeom prst="rect">
              <a:avLst/>
            </a:prstGeom>
          </p:spPr>
        </p:pic>
        <p:sp>
          <p:nvSpPr>
            <p:cNvPr id="9" name="Rechteck 13"/>
            <p:cNvSpPr/>
            <p:nvPr userDrawn="1"/>
          </p:nvSpPr>
          <p:spPr bwMode="auto">
            <a:xfrm>
              <a:off x="530" y="589376"/>
              <a:ext cx="12191471" cy="102956"/>
            </a:xfrm>
            <a:prstGeom prst="rect">
              <a:avLst/>
            </a:prstGeom>
            <a:solidFill>
              <a:srgbClr val="2A79FF">
                <a:alpha val="44000"/>
              </a:srgbClr>
            </a:solidFill>
            <a:ln w="12700">
              <a:noFill/>
              <a:round/>
              <a:headEnd/>
              <a:tailEnd/>
            </a:ln>
          </p:spPr>
          <p:txBody>
            <a:bodyPr lIns="1080000" rIns="540000" rtlCol="0" anchor="ctr"/>
            <a:lstStyle/>
            <a:p>
              <a:pPr>
                <a:spcAft>
                  <a:spcPts val="1200"/>
                </a:spcAft>
                <a:defRPr/>
              </a:pPr>
              <a:endParaRPr lang="de-DE" sz="1600" kern="0" dirty="0" smtClean="0">
                <a:solidFill>
                  <a:prstClr val="white"/>
                </a:solidFill>
              </a:endParaRPr>
            </a:p>
          </p:txBody>
        </p:sp>
      </p:grpSp>
      <p:sp>
        <p:nvSpPr>
          <p:cNvPr id="10" name="Title 1"/>
          <p:cNvSpPr txBox="1">
            <a:spLocks/>
          </p:cNvSpPr>
          <p:nvPr userDrawn="1"/>
        </p:nvSpPr>
        <p:spPr>
          <a:xfrm>
            <a:off x="431801" y="-1"/>
            <a:ext cx="11329456" cy="69233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smtClean="0"/>
              <a:t>Click to edit Master title style</a:t>
            </a:r>
            <a:endParaRPr lang="en-US" dirty="0"/>
          </a:p>
        </p:txBody>
      </p:sp>
    </p:spTree>
    <p:extLst>
      <p:ext uri="{BB962C8B-B14F-4D97-AF65-F5344CB8AC3E}">
        <p14:creationId xmlns:p14="http://schemas.microsoft.com/office/powerpoint/2010/main" val="2104234407"/>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39454953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75430621-5855-47FF-809C-3044275FDD94}" type="datetimeFigureOut">
              <a:rPr lang="en-US" smtClean="0"/>
              <a:t>10/20/2015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0580A9C-85D0-4D7D-9F45-32553F649485}" type="slidenum">
              <a:rPr lang="en-US" smtClean="0"/>
              <a:t>‹#›</a:t>
            </a:fld>
            <a:endParaRPr lang="en-US"/>
          </a:p>
        </p:txBody>
      </p:sp>
      <p:grpSp>
        <p:nvGrpSpPr>
          <p:cNvPr id="7" name="Group 6"/>
          <p:cNvGrpSpPr/>
          <p:nvPr userDrawn="1"/>
        </p:nvGrpSpPr>
        <p:grpSpPr>
          <a:xfrm>
            <a:off x="529" y="-1"/>
            <a:ext cx="12192000" cy="692333"/>
            <a:chOff x="529" y="-1"/>
            <a:chExt cx="12192000" cy="692333"/>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 y="-1"/>
              <a:ext cx="12192000" cy="692332"/>
            </a:xfrm>
            <a:prstGeom prst="rect">
              <a:avLst/>
            </a:prstGeom>
          </p:spPr>
        </p:pic>
        <p:sp>
          <p:nvSpPr>
            <p:cNvPr id="9" name="Rechteck 13"/>
            <p:cNvSpPr/>
            <p:nvPr userDrawn="1"/>
          </p:nvSpPr>
          <p:spPr bwMode="auto">
            <a:xfrm>
              <a:off x="530" y="589376"/>
              <a:ext cx="12191471" cy="102956"/>
            </a:xfrm>
            <a:prstGeom prst="rect">
              <a:avLst/>
            </a:prstGeom>
            <a:solidFill>
              <a:srgbClr val="2A79FF">
                <a:alpha val="44000"/>
              </a:srgbClr>
            </a:solidFill>
            <a:ln w="12700">
              <a:noFill/>
              <a:round/>
              <a:headEnd/>
              <a:tailEnd/>
            </a:ln>
          </p:spPr>
          <p:txBody>
            <a:bodyPr lIns="1080000" rIns="540000" rtlCol="0" anchor="ctr"/>
            <a:lstStyle/>
            <a:p>
              <a:pPr>
                <a:spcAft>
                  <a:spcPts val="1200"/>
                </a:spcAft>
                <a:defRPr/>
              </a:pPr>
              <a:endParaRPr lang="de-DE" sz="1600" kern="0" dirty="0" smtClean="0">
                <a:solidFill>
                  <a:prstClr val="white"/>
                </a:solidFill>
              </a:endParaRPr>
            </a:p>
          </p:txBody>
        </p:sp>
      </p:grpSp>
      <p:sp>
        <p:nvSpPr>
          <p:cNvPr id="10" name="Title 1"/>
          <p:cNvSpPr>
            <a:spLocks noGrp="1"/>
          </p:cNvSpPr>
          <p:nvPr>
            <p:ph type="title"/>
          </p:nvPr>
        </p:nvSpPr>
        <p:spPr>
          <a:xfrm>
            <a:off x="431801" y="-1"/>
            <a:ext cx="11329456" cy="692332"/>
          </a:xfrm>
          <a:prstGeom prst="rect">
            <a:avLst/>
          </a:prstGeom>
        </p:spPr>
        <p:txBody>
          <a:bodyPr/>
          <a:lstStyle>
            <a:lvl1pPr>
              <a:defRPr>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068338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75430621-5855-47FF-809C-3044275FDD94}" type="datetimeFigureOut">
              <a:rPr lang="en-US" smtClean="0"/>
              <a:t>10/20/2015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0580A9C-85D0-4D7D-9F45-32553F649485}" type="slidenum">
              <a:rPr lang="en-US" smtClean="0"/>
              <a:t>‹#›</a:t>
            </a:fld>
            <a:endParaRPr lang="en-US"/>
          </a:p>
        </p:txBody>
      </p:sp>
      <p:grpSp>
        <p:nvGrpSpPr>
          <p:cNvPr id="7" name="Group 6"/>
          <p:cNvGrpSpPr/>
          <p:nvPr userDrawn="1"/>
        </p:nvGrpSpPr>
        <p:grpSpPr>
          <a:xfrm>
            <a:off x="529" y="-1"/>
            <a:ext cx="12192000" cy="692333"/>
            <a:chOff x="529" y="-1"/>
            <a:chExt cx="12192000" cy="692333"/>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 y="-1"/>
              <a:ext cx="12192000" cy="692332"/>
            </a:xfrm>
            <a:prstGeom prst="rect">
              <a:avLst/>
            </a:prstGeom>
          </p:spPr>
        </p:pic>
        <p:sp>
          <p:nvSpPr>
            <p:cNvPr id="9" name="Rechteck 13"/>
            <p:cNvSpPr/>
            <p:nvPr userDrawn="1"/>
          </p:nvSpPr>
          <p:spPr bwMode="auto">
            <a:xfrm>
              <a:off x="530" y="589376"/>
              <a:ext cx="12191471" cy="102956"/>
            </a:xfrm>
            <a:prstGeom prst="rect">
              <a:avLst/>
            </a:prstGeom>
            <a:solidFill>
              <a:srgbClr val="2A79FF">
                <a:alpha val="44000"/>
              </a:srgbClr>
            </a:solidFill>
            <a:ln w="12700">
              <a:noFill/>
              <a:round/>
              <a:headEnd/>
              <a:tailEnd/>
            </a:ln>
          </p:spPr>
          <p:txBody>
            <a:bodyPr lIns="1080000" rIns="540000" rtlCol="0" anchor="ctr"/>
            <a:lstStyle/>
            <a:p>
              <a:pPr>
                <a:spcAft>
                  <a:spcPts val="1200"/>
                </a:spcAft>
                <a:defRPr/>
              </a:pPr>
              <a:endParaRPr lang="de-DE" sz="1600" kern="0" dirty="0" smtClean="0">
                <a:solidFill>
                  <a:prstClr val="white"/>
                </a:solidFill>
              </a:endParaRPr>
            </a:p>
          </p:txBody>
        </p:sp>
      </p:grpSp>
      <p:sp>
        <p:nvSpPr>
          <p:cNvPr id="10" name="Title 1"/>
          <p:cNvSpPr txBox="1">
            <a:spLocks/>
          </p:cNvSpPr>
          <p:nvPr userDrawn="1"/>
        </p:nvSpPr>
        <p:spPr>
          <a:xfrm>
            <a:off x="431801" y="-1"/>
            <a:ext cx="11329456" cy="69233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smtClean="0"/>
              <a:t>Click to edit Master title style</a:t>
            </a:r>
            <a:endParaRPr lang="en-US" dirty="0"/>
          </a:p>
        </p:txBody>
      </p:sp>
    </p:spTree>
    <p:extLst>
      <p:ext uri="{BB962C8B-B14F-4D97-AF65-F5344CB8AC3E}">
        <p14:creationId xmlns:p14="http://schemas.microsoft.com/office/powerpoint/2010/main" val="41991404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75430621-5855-47FF-809C-3044275FDD94}" type="datetimeFigureOut">
              <a:rPr lang="en-US" smtClean="0"/>
              <a:t>10/20/2015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60580A9C-85D0-4D7D-9F45-32553F649485}" type="slidenum">
              <a:rPr lang="en-US" smtClean="0"/>
              <a:t>‹#›</a:t>
            </a:fld>
            <a:endParaRPr lang="en-US"/>
          </a:p>
        </p:txBody>
      </p:sp>
      <p:grpSp>
        <p:nvGrpSpPr>
          <p:cNvPr id="8" name="Group 7"/>
          <p:cNvGrpSpPr/>
          <p:nvPr userDrawn="1"/>
        </p:nvGrpSpPr>
        <p:grpSpPr>
          <a:xfrm>
            <a:off x="529" y="-1"/>
            <a:ext cx="12192000" cy="692333"/>
            <a:chOff x="529" y="-1"/>
            <a:chExt cx="12192000" cy="692333"/>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 y="-1"/>
              <a:ext cx="12192000" cy="692332"/>
            </a:xfrm>
            <a:prstGeom prst="rect">
              <a:avLst/>
            </a:prstGeom>
          </p:spPr>
        </p:pic>
        <p:sp>
          <p:nvSpPr>
            <p:cNvPr id="10" name="Rechteck 13"/>
            <p:cNvSpPr/>
            <p:nvPr userDrawn="1"/>
          </p:nvSpPr>
          <p:spPr bwMode="auto">
            <a:xfrm>
              <a:off x="530" y="589376"/>
              <a:ext cx="12191471" cy="102956"/>
            </a:xfrm>
            <a:prstGeom prst="rect">
              <a:avLst/>
            </a:prstGeom>
            <a:solidFill>
              <a:srgbClr val="2A79FF">
                <a:alpha val="44000"/>
              </a:srgbClr>
            </a:solidFill>
            <a:ln w="12700">
              <a:noFill/>
              <a:round/>
              <a:headEnd/>
              <a:tailEnd/>
            </a:ln>
          </p:spPr>
          <p:txBody>
            <a:bodyPr lIns="1080000" rIns="540000" rtlCol="0" anchor="ctr"/>
            <a:lstStyle/>
            <a:p>
              <a:pPr>
                <a:spcAft>
                  <a:spcPts val="1200"/>
                </a:spcAft>
                <a:defRPr/>
              </a:pPr>
              <a:endParaRPr lang="de-DE" sz="1600" kern="0" dirty="0" smtClean="0">
                <a:solidFill>
                  <a:prstClr val="white"/>
                </a:solidFill>
              </a:endParaRPr>
            </a:p>
          </p:txBody>
        </p:sp>
      </p:grpSp>
      <p:sp>
        <p:nvSpPr>
          <p:cNvPr id="11" name="Title 1"/>
          <p:cNvSpPr>
            <a:spLocks noGrp="1"/>
          </p:cNvSpPr>
          <p:nvPr>
            <p:ph type="title"/>
          </p:nvPr>
        </p:nvSpPr>
        <p:spPr>
          <a:xfrm>
            <a:off x="431801" y="-1"/>
            <a:ext cx="11329456" cy="692332"/>
          </a:xfrm>
          <a:prstGeom prst="rect">
            <a:avLst/>
          </a:prstGeom>
        </p:spPr>
        <p:txBody>
          <a:bodyPr/>
          <a:lstStyle>
            <a:lvl1pPr>
              <a:defRPr>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990817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75430621-5855-47FF-809C-3044275FDD94}" type="datetimeFigureOut">
              <a:rPr lang="en-US" smtClean="0"/>
              <a:t>10/20/2015</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60580A9C-85D0-4D7D-9F45-32553F649485}" type="slidenum">
              <a:rPr lang="en-US" smtClean="0"/>
              <a:t>‹#›</a:t>
            </a:fld>
            <a:endParaRPr lang="en-US"/>
          </a:p>
        </p:txBody>
      </p:sp>
      <p:grpSp>
        <p:nvGrpSpPr>
          <p:cNvPr id="10" name="Group 9"/>
          <p:cNvGrpSpPr/>
          <p:nvPr userDrawn="1"/>
        </p:nvGrpSpPr>
        <p:grpSpPr>
          <a:xfrm>
            <a:off x="529" y="-1"/>
            <a:ext cx="12192000" cy="692333"/>
            <a:chOff x="529" y="-1"/>
            <a:chExt cx="12192000" cy="692333"/>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 y="-1"/>
              <a:ext cx="12192000" cy="692332"/>
            </a:xfrm>
            <a:prstGeom prst="rect">
              <a:avLst/>
            </a:prstGeom>
          </p:spPr>
        </p:pic>
        <p:sp>
          <p:nvSpPr>
            <p:cNvPr id="12" name="Rechteck 13"/>
            <p:cNvSpPr/>
            <p:nvPr userDrawn="1"/>
          </p:nvSpPr>
          <p:spPr bwMode="auto">
            <a:xfrm>
              <a:off x="530" y="589376"/>
              <a:ext cx="12191471" cy="102956"/>
            </a:xfrm>
            <a:prstGeom prst="rect">
              <a:avLst/>
            </a:prstGeom>
            <a:solidFill>
              <a:srgbClr val="2A79FF">
                <a:alpha val="44000"/>
              </a:srgbClr>
            </a:solidFill>
            <a:ln w="12700">
              <a:noFill/>
              <a:round/>
              <a:headEnd/>
              <a:tailEnd/>
            </a:ln>
          </p:spPr>
          <p:txBody>
            <a:bodyPr lIns="1080000" rIns="540000" rtlCol="0" anchor="ctr"/>
            <a:lstStyle/>
            <a:p>
              <a:pPr>
                <a:spcAft>
                  <a:spcPts val="1200"/>
                </a:spcAft>
                <a:defRPr/>
              </a:pPr>
              <a:endParaRPr lang="de-DE" sz="1600" kern="0" dirty="0" smtClean="0">
                <a:solidFill>
                  <a:prstClr val="white"/>
                </a:solidFill>
              </a:endParaRPr>
            </a:p>
          </p:txBody>
        </p:sp>
      </p:grpSp>
      <p:sp>
        <p:nvSpPr>
          <p:cNvPr id="13" name="Title 1"/>
          <p:cNvSpPr>
            <a:spLocks noGrp="1"/>
          </p:cNvSpPr>
          <p:nvPr>
            <p:ph type="title"/>
          </p:nvPr>
        </p:nvSpPr>
        <p:spPr>
          <a:xfrm>
            <a:off x="431801" y="-1"/>
            <a:ext cx="11329456" cy="692332"/>
          </a:xfrm>
          <a:prstGeom prst="rect">
            <a:avLst/>
          </a:prstGeom>
        </p:spPr>
        <p:txBody>
          <a:bodyPr/>
          <a:lstStyle>
            <a:lvl1pPr>
              <a:defRPr>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2739461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871718"/>
            <a:ext cx="10515600" cy="818970"/>
          </a:xfrm>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75430621-5855-47FF-809C-3044275FDD94}" type="datetimeFigureOut">
              <a:rPr lang="en-US" smtClean="0"/>
              <a:t>10/20/2015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0580A9C-85D0-4D7D-9F45-32553F649485}" type="slidenum">
              <a:rPr lang="en-US" smtClean="0"/>
              <a:t>‹#›</a:t>
            </a:fld>
            <a:endParaRPr lang="en-US"/>
          </a:p>
        </p:txBody>
      </p:sp>
      <p:grpSp>
        <p:nvGrpSpPr>
          <p:cNvPr id="7" name="Group 6"/>
          <p:cNvGrpSpPr/>
          <p:nvPr userDrawn="1"/>
        </p:nvGrpSpPr>
        <p:grpSpPr>
          <a:xfrm>
            <a:off x="529" y="-1"/>
            <a:ext cx="12192000" cy="692333"/>
            <a:chOff x="529" y="-1"/>
            <a:chExt cx="12192000" cy="692333"/>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 y="-1"/>
              <a:ext cx="12192000" cy="692332"/>
            </a:xfrm>
            <a:prstGeom prst="rect">
              <a:avLst/>
            </a:prstGeom>
          </p:spPr>
        </p:pic>
        <p:sp>
          <p:nvSpPr>
            <p:cNvPr id="9" name="Rechteck 13"/>
            <p:cNvSpPr/>
            <p:nvPr userDrawn="1"/>
          </p:nvSpPr>
          <p:spPr bwMode="auto">
            <a:xfrm>
              <a:off x="530" y="589376"/>
              <a:ext cx="12191471" cy="102956"/>
            </a:xfrm>
            <a:prstGeom prst="rect">
              <a:avLst/>
            </a:prstGeom>
            <a:solidFill>
              <a:srgbClr val="2A79FF">
                <a:alpha val="44000"/>
              </a:srgbClr>
            </a:solidFill>
            <a:ln w="12700">
              <a:noFill/>
              <a:round/>
              <a:headEnd/>
              <a:tailEnd/>
            </a:ln>
          </p:spPr>
          <p:txBody>
            <a:bodyPr lIns="1080000" rIns="540000" rtlCol="0" anchor="ctr"/>
            <a:lstStyle/>
            <a:p>
              <a:pPr>
                <a:spcAft>
                  <a:spcPts val="1200"/>
                </a:spcAft>
                <a:defRPr/>
              </a:pPr>
              <a:endParaRPr lang="de-DE" sz="1600" kern="0" dirty="0" smtClean="0">
                <a:solidFill>
                  <a:prstClr val="white"/>
                </a:solidFill>
              </a:endParaRPr>
            </a:p>
          </p:txBody>
        </p:sp>
      </p:grpSp>
      <p:sp>
        <p:nvSpPr>
          <p:cNvPr id="10" name="Title 1"/>
          <p:cNvSpPr txBox="1">
            <a:spLocks/>
          </p:cNvSpPr>
          <p:nvPr userDrawn="1"/>
        </p:nvSpPr>
        <p:spPr>
          <a:xfrm>
            <a:off x="431801" y="-1"/>
            <a:ext cx="11329456" cy="69233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smtClean="0"/>
              <a:t>Click to edit Master title style</a:t>
            </a:r>
            <a:endParaRPr lang="en-US" dirty="0"/>
          </a:p>
        </p:txBody>
      </p:sp>
    </p:spTree>
    <p:extLst>
      <p:ext uri="{BB962C8B-B14F-4D97-AF65-F5344CB8AC3E}">
        <p14:creationId xmlns:p14="http://schemas.microsoft.com/office/powerpoint/2010/main" val="15479368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ontent slide with head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 y="702269"/>
            <a:ext cx="12192000" cy="6155731"/>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9" y="-1"/>
            <a:ext cx="12192000" cy="692332"/>
          </a:xfrm>
          <a:prstGeom prst="rect">
            <a:avLst/>
          </a:prstGeom>
        </p:spPr>
      </p:pic>
      <p:sp>
        <p:nvSpPr>
          <p:cNvPr id="6" name="Text Placeholder 5"/>
          <p:cNvSpPr>
            <a:spLocks noGrp="1"/>
          </p:cNvSpPr>
          <p:nvPr>
            <p:ph type="body" sz="quarter" idx="10"/>
          </p:nvPr>
        </p:nvSpPr>
        <p:spPr>
          <a:xfrm>
            <a:off x="431800" y="1096963"/>
            <a:ext cx="11329457" cy="4914370"/>
          </a:xfrm>
          <a:prstGeom prst="rect">
            <a:avLst/>
          </a:prstGeom>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hteck 13"/>
          <p:cNvSpPr/>
          <p:nvPr userDrawn="1"/>
        </p:nvSpPr>
        <p:spPr bwMode="auto">
          <a:xfrm>
            <a:off x="530" y="589376"/>
            <a:ext cx="12191471" cy="102956"/>
          </a:xfrm>
          <a:prstGeom prst="rect">
            <a:avLst/>
          </a:prstGeom>
          <a:solidFill>
            <a:srgbClr val="2A79FF">
              <a:alpha val="44000"/>
            </a:srgbClr>
          </a:solidFill>
          <a:ln w="12700">
            <a:noFill/>
            <a:round/>
            <a:headEnd/>
            <a:tailEnd/>
          </a:ln>
        </p:spPr>
        <p:txBody>
          <a:bodyPr lIns="1080000" rIns="540000" rtlCol="0" anchor="ctr"/>
          <a:lstStyle/>
          <a:p>
            <a:pPr>
              <a:spcAft>
                <a:spcPts val="1200"/>
              </a:spcAft>
              <a:defRPr/>
            </a:pPr>
            <a:endParaRPr lang="de-DE" sz="1600" kern="0" dirty="0" smtClean="0">
              <a:solidFill>
                <a:prstClr val="white"/>
              </a:solidFill>
            </a:endParaRPr>
          </a:p>
        </p:txBody>
      </p:sp>
      <p:sp>
        <p:nvSpPr>
          <p:cNvPr id="2" name="Title 1"/>
          <p:cNvSpPr>
            <a:spLocks noGrp="1"/>
          </p:cNvSpPr>
          <p:nvPr>
            <p:ph type="title"/>
          </p:nvPr>
        </p:nvSpPr>
        <p:spPr>
          <a:xfrm>
            <a:off x="431801" y="-1"/>
            <a:ext cx="11329456" cy="692332"/>
          </a:xfrm>
          <a:prstGeom prst="rect">
            <a:avLst/>
          </a:prstGeom>
        </p:spPr>
        <p:txBody>
          <a:bodyPr/>
          <a:lstStyle>
            <a:lvl1pPr>
              <a:defRPr>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81581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5430621-5855-47FF-809C-3044275FDD94}" type="datetimeFigureOut">
              <a:rPr lang="en-US" smtClean="0"/>
              <a:t>10/20/2015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580A9C-85D0-4D7D-9F45-32553F649485}" type="slidenum">
              <a:rPr lang="en-US" smtClean="0"/>
              <a:t>‹#›</a:t>
            </a:fld>
            <a:endParaRPr lang="en-US"/>
          </a:p>
        </p:txBody>
      </p:sp>
      <p:grpSp>
        <p:nvGrpSpPr>
          <p:cNvPr id="8" name="Group 7"/>
          <p:cNvGrpSpPr/>
          <p:nvPr userDrawn="1"/>
        </p:nvGrpSpPr>
        <p:grpSpPr>
          <a:xfrm>
            <a:off x="529" y="-1"/>
            <a:ext cx="12192000" cy="692333"/>
            <a:chOff x="529" y="-1"/>
            <a:chExt cx="12192000" cy="692333"/>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 y="-1"/>
              <a:ext cx="12192000" cy="692332"/>
            </a:xfrm>
            <a:prstGeom prst="rect">
              <a:avLst/>
            </a:prstGeom>
          </p:spPr>
        </p:pic>
        <p:sp>
          <p:nvSpPr>
            <p:cNvPr id="10" name="Rechteck 13"/>
            <p:cNvSpPr/>
            <p:nvPr userDrawn="1"/>
          </p:nvSpPr>
          <p:spPr bwMode="auto">
            <a:xfrm>
              <a:off x="530" y="589376"/>
              <a:ext cx="12191471" cy="102956"/>
            </a:xfrm>
            <a:prstGeom prst="rect">
              <a:avLst/>
            </a:prstGeom>
            <a:solidFill>
              <a:srgbClr val="2A79FF">
                <a:alpha val="44000"/>
              </a:srgbClr>
            </a:solidFill>
            <a:ln w="12700">
              <a:noFill/>
              <a:round/>
              <a:headEnd/>
              <a:tailEnd/>
            </a:ln>
          </p:spPr>
          <p:txBody>
            <a:bodyPr lIns="1080000" rIns="540000" rtlCol="0" anchor="ctr"/>
            <a:lstStyle/>
            <a:p>
              <a:pPr>
                <a:spcAft>
                  <a:spcPts val="1200"/>
                </a:spcAft>
                <a:defRPr/>
              </a:pPr>
              <a:endParaRPr lang="de-DE" sz="1600" kern="0" dirty="0" smtClean="0">
                <a:solidFill>
                  <a:prstClr val="white"/>
                </a:solidFill>
              </a:endParaRPr>
            </a:p>
          </p:txBody>
        </p:sp>
      </p:grpSp>
      <p:sp>
        <p:nvSpPr>
          <p:cNvPr id="11" name="Title 1"/>
          <p:cNvSpPr>
            <a:spLocks noGrp="1"/>
          </p:cNvSpPr>
          <p:nvPr>
            <p:ph type="title"/>
          </p:nvPr>
        </p:nvSpPr>
        <p:spPr>
          <a:xfrm>
            <a:off x="431801" y="-1"/>
            <a:ext cx="11329456" cy="692332"/>
          </a:xfrm>
          <a:prstGeom prst="rect">
            <a:avLst/>
          </a:prstGeom>
        </p:spPr>
        <p:txBody>
          <a:bodyPr/>
          <a:lstStyle>
            <a:lvl1pPr>
              <a:defRPr>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14692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5430621-5855-47FF-809C-3044275FDD94}" type="datetimeFigureOut">
              <a:rPr lang="en-US" smtClean="0"/>
              <a:t>10/20/2015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580A9C-85D0-4D7D-9F45-32553F649485}" type="slidenum">
              <a:rPr lang="en-US" smtClean="0"/>
              <a:t>‹#›</a:t>
            </a:fld>
            <a:endParaRPr lang="en-US"/>
          </a:p>
        </p:txBody>
      </p:sp>
      <p:grpSp>
        <p:nvGrpSpPr>
          <p:cNvPr id="10" name="Group 9"/>
          <p:cNvGrpSpPr/>
          <p:nvPr userDrawn="1"/>
        </p:nvGrpSpPr>
        <p:grpSpPr>
          <a:xfrm>
            <a:off x="529" y="-1"/>
            <a:ext cx="12192000" cy="692333"/>
            <a:chOff x="529" y="-1"/>
            <a:chExt cx="12192000" cy="692333"/>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 y="-1"/>
              <a:ext cx="12192000" cy="692332"/>
            </a:xfrm>
            <a:prstGeom prst="rect">
              <a:avLst/>
            </a:prstGeom>
          </p:spPr>
        </p:pic>
        <p:sp>
          <p:nvSpPr>
            <p:cNvPr id="12" name="Rechteck 13"/>
            <p:cNvSpPr/>
            <p:nvPr userDrawn="1"/>
          </p:nvSpPr>
          <p:spPr bwMode="auto">
            <a:xfrm>
              <a:off x="530" y="589376"/>
              <a:ext cx="12191471" cy="102956"/>
            </a:xfrm>
            <a:prstGeom prst="rect">
              <a:avLst/>
            </a:prstGeom>
            <a:solidFill>
              <a:srgbClr val="2A79FF">
                <a:alpha val="44000"/>
              </a:srgbClr>
            </a:solidFill>
            <a:ln w="12700">
              <a:noFill/>
              <a:round/>
              <a:headEnd/>
              <a:tailEnd/>
            </a:ln>
          </p:spPr>
          <p:txBody>
            <a:bodyPr lIns="1080000" rIns="540000" rtlCol="0" anchor="ctr"/>
            <a:lstStyle/>
            <a:p>
              <a:pPr>
                <a:spcAft>
                  <a:spcPts val="1200"/>
                </a:spcAft>
                <a:defRPr/>
              </a:pPr>
              <a:endParaRPr lang="de-DE" sz="1600" kern="0" dirty="0" smtClean="0">
                <a:solidFill>
                  <a:prstClr val="white"/>
                </a:solidFill>
              </a:endParaRPr>
            </a:p>
          </p:txBody>
        </p:sp>
      </p:grpSp>
      <p:sp>
        <p:nvSpPr>
          <p:cNvPr id="13" name="Title 1"/>
          <p:cNvSpPr>
            <a:spLocks noGrp="1"/>
          </p:cNvSpPr>
          <p:nvPr>
            <p:ph type="title"/>
          </p:nvPr>
        </p:nvSpPr>
        <p:spPr>
          <a:xfrm>
            <a:off x="431801" y="-1"/>
            <a:ext cx="11329456" cy="692332"/>
          </a:xfrm>
          <a:prstGeom prst="rect">
            <a:avLst/>
          </a:prstGeom>
        </p:spPr>
        <p:txBody>
          <a:bodyPr/>
          <a:lstStyle>
            <a:lvl1pPr>
              <a:defRPr>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3126520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5430621-5855-47FF-809C-3044275FDD94}" type="datetimeFigureOut">
              <a:rPr lang="en-US" smtClean="0"/>
              <a:t>10/20/2015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580A9C-85D0-4D7D-9F45-32553F649485}" type="slidenum">
              <a:rPr lang="en-US" smtClean="0"/>
              <a:t>‹#›</a:t>
            </a:fld>
            <a:endParaRPr lang="en-US"/>
          </a:p>
        </p:txBody>
      </p:sp>
      <p:grpSp>
        <p:nvGrpSpPr>
          <p:cNvPr id="6" name="Group 5"/>
          <p:cNvGrpSpPr/>
          <p:nvPr userDrawn="1"/>
        </p:nvGrpSpPr>
        <p:grpSpPr>
          <a:xfrm>
            <a:off x="529" y="-1"/>
            <a:ext cx="12192000" cy="692333"/>
            <a:chOff x="529" y="-1"/>
            <a:chExt cx="12192000" cy="692333"/>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 y="-1"/>
              <a:ext cx="12192000" cy="692332"/>
            </a:xfrm>
            <a:prstGeom prst="rect">
              <a:avLst/>
            </a:prstGeom>
          </p:spPr>
        </p:pic>
        <p:sp>
          <p:nvSpPr>
            <p:cNvPr id="8" name="Rechteck 13"/>
            <p:cNvSpPr/>
            <p:nvPr userDrawn="1"/>
          </p:nvSpPr>
          <p:spPr bwMode="auto">
            <a:xfrm>
              <a:off x="530" y="589376"/>
              <a:ext cx="12191471" cy="102956"/>
            </a:xfrm>
            <a:prstGeom prst="rect">
              <a:avLst/>
            </a:prstGeom>
            <a:solidFill>
              <a:srgbClr val="2A79FF">
                <a:alpha val="44000"/>
              </a:srgbClr>
            </a:solidFill>
            <a:ln w="12700">
              <a:noFill/>
              <a:round/>
              <a:headEnd/>
              <a:tailEnd/>
            </a:ln>
          </p:spPr>
          <p:txBody>
            <a:bodyPr lIns="1080000" rIns="540000" rtlCol="0" anchor="ctr"/>
            <a:lstStyle/>
            <a:p>
              <a:pPr>
                <a:spcAft>
                  <a:spcPts val="1200"/>
                </a:spcAft>
                <a:defRPr/>
              </a:pPr>
              <a:endParaRPr lang="de-DE" sz="1600" kern="0" dirty="0" smtClean="0">
                <a:solidFill>
                  <a:prstClr val="white"/>
                </a:solidFill>
              </a:endParaRPr>
            </a:p>
          </p:txBody>
        </p:sp>
      </p:grpSp>
      <p:sp>
        <p:nvSpPr>
          <p:cNvPr id="9" name="Title 1"/>
          <p:cNvSpPr txBox="1">
            <a:spLocks/>
          </p:cNvSpPr>
          <p:nvPr userDrawn="1"/>
        </p:nvSpPr>
        <p:spPr>
          <a:xfrm>
            <a:off x="431801" y="-1"/>
            <a:ext cx="11329456" cy="69233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smtClean="0"/>
              <a:t>Click to edit Master title style</a:t>
            </a:r>
            <a:endParaRPr lang="en-US" dirty="0"/>
          </a:p>
        </p:txBody>
      </p:sp>
    </p:spTree>
    <p:extLst>
      <p:ext uri="{BB962C8B-B14F-4D97-AF65-F5344CB8AC3E}">
        <p14:creationId xmlns:p14="http://schemas.microsoft.com/office/powerpoint/2010/main" val="45749209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871718"/>
            <a:ext cx="10515600" cy="81897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5430621-5855-47FF-809C-3044275FDD94}" type="datetimeFigureOut">
              <a:rPr lang="en-US" smtClean="0"/>
              <a:t>10/20/2015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580A9C-85D0-4D7D-9F45-32553F649485}" type="slidenum">
              <a:rPr lang="en-US" smtClean="0"/>
              <a:t>‹#›</a:t>
            </a:fld>
            <a:endParaRPr lang="en-US"/>
          </a:p>
        </p:txBody>
      </p:sp>
      <p:grpSp>
        <p:nvGrpSpPr>
          <p:cNvPr id="7" name="Group 6"/>
          <p:cNvGrpSpPr/>
          <p:nvPr userDrawn="1"/>
        </p:nvGrpSpPr>
        <p:grpSpPr>
          <a:xfrm>
            <a:off x="529" y="-1"/>
            <a:ext cx="12192000" cy="692333"/>
            <a:chOff x="529" y="-1"/>
            <a:chExt cx="12192000" cy="692333"/>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 y="-1"/>
              <a:ext cx="12192000" cy="692332"/>
            </a:xfrm>
            <a:prstGeom prst="rect">
              <a:avLst/>
            </a:prstGeom>
          </p:spPr>
        </p:pic>
        <p:sp>
          <p:nvSpPr>
            <p:cNvPr id="9" name="Rechteck 13"/>
            <p:cNvSpPr/>
            <p:nvPr userDrawn="1"/>
          </p:nvSpPr>
          <p:spPr bwMode="auto">
            <a:xfrm>
              <a:off x="530" y="589376"/>
              <a:ext cx="12191471" cy="102956"/>
            </a:xfrm>
            <a:prstGeom prst="rect">
              <a:avLst/>
            </a:prstGeom>
            <a:solidFill>
              <a:srgbClr val="2A79FF">
                <a:alpha val="44000"/>
              </a:srgbClr>
            </a:solidFill>
            <a:ln w="12700">
              <a:noFill/>
              <a:round/>
              <a:headEnd/>
              <a:tailEnd/>
            </a:ln>
          </p:spPr>
          <p:txBody>
            <a:bodyPr lIns="1080000" rIns="540000" rtlCol="0" anchor="ctr"/>
            <a:lstStyle/>
            <a:p>
              <a:pPr>
                <a:spcAft>
                  <a:spcPts val="1200"/>
                </a:spcAft>
                <a:defRPr/>
              </a:pPr>
              <a:endParaRPr lang="de-DE" sz="1600" kern="0" dirty="0" smtClean="0">
                <a:solidFill>
                  <a:prstClr val="white"/>
                </a:solidFill>
              </a:endParaRPr>
            </a:p>
          </p:txBody>
        </p:sp>
      </p:grpSp>
      <p:sp>
        <p:nvSpPr>
          <p:cNvPr id="10" name="Title 1"/>
          <p:cNvSpPr txBox="1">
            <a:spLocks/>
          </p:cNvSpPr>
          <p:nvPr userDrawn="1"/>
        </p:nvSpPr>
        <p:spPr>
          <a:xfrm>
            <a:off x="431801" y="-1"/>
            <a:ext cx="11329456" cy="69233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smtClean="0"/>
              <a:t>Click to edit Master title style</a:t>
            </a:r>
            <a:endParaRPr lang="en-US" dirty="0"/>
          </a:p>
        </p:txBody>
      </p:sp>
    </p:spTree>
    <p:extLst>
      <p:ext uri="{BB962C8B-B14F-4D97-AF65-F5344CB8AC3E}">
        <p14:creationId xmlns:p14="http://schemas.microsoft.com/office/powerpoint/2010/main" val="186502630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5430621-5855-47FF-809C-3044275FDD94}" type="datetimeFigureOut">
              <a:rPr lang="en-US" smtClean="0"/>
              <a:t>10/20/2015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580A9C-85D0-4D7D-9F45-32553F649485}" type="slidenum">
              <a:rPr lang="en-US" smtClean="0"/>
              <a:t>‹#›</a:t>
            </a:fld>
            <a:endParaRPr lang="en-US"/>
          </a:p>
        </p:txBody>
      </p:sp>
    </p:spTree>
    <p:extLst>
      <p:ext uri="{BB962C8B-B14F-4D97-AF65-F5344CB8AC3E}">
        <p14:creationId xmlns:p14="http://schemas.microsoft.com/office/powerpoint/2010/main" val="1321803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ontent slide with header">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431800" y="1096963"/>
            <a:ext cx="11329457" cy="4914370"/>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3" name="Group 2"/>
          <p:cNvGrpSpPr/>
          <p:nvPr userDrawn="1"/>
        </p:nvGrpSpPr>
        <p:grpSpPr>
          <a:xfrm>
            <a:off x="529" y="-1"/>
            <a:ext cx="12192000" cy="692333"/>
            <a:chOff x="529" y="-1"/>
            <a:chExt cx="12192000" cy="692333"/>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 y="-1"/>
              <a:ext cx="12192000" cy="692332"/>
            </a:xfrm>
            <a:prstGeom prst="rect">
              <a:avLst/>
            </a:prstGeom>
          </p:spPr>
        </p:pic>
        <p:sp>
          <p:nvSpPr>
            <p:cNvPr id="5" name="Rechteck 13"/>
            <p:cNvSpPr/>
            <p:nvPr userDrawn="1"/>
          </p:nvSpPr>
          <p:spPr bwMode="auto">
            <a:xfrm>
              <a:off x="530" y="589376"/>
              <a:ext cx="12191471" cy="102956"/>
            </a:xfrm>
            <a:prstGeom prst="rect">
              <a:avLst/>
            </a:prstGeom>
            <a:solidFill>
              <a:srgbClr val="2A79FF">
                <a:alpha val="44000"/>
              </a:srgbClr>
            </a:solidFill>
            <a:ln w="12700">
              <a:noFill/>
              <a:round/>
              <a:headEnd/>
              <a:tailEnd/>
            </a:ln>
          </p:spPr>
          <p:txBody>
            <a:bodyPr lIns="1080000" rIns="540000" rtlCol="0" anchor="ctr"/>
            <a:lstStyle/>
            <a:p>
              <a:pPr>
                <a:spcAft>
                  <a:spcPts val="1200"/>
                </a:spcAft>
                <a:defRPr/>
              </a:pPr>
              <a:endParaRPr lang="de-DE" sz="1600" kern="0" dirty="0" smtClean="0">
                <a:solidFill>
                  <a:prstClr val="white"/>
                </a:solidFill>
              </a:endParaRPr>
            </a:p>
          </p:txBody>
        </p:sp>
      </p:grpSp>
      <p:sp>
        <p:nvSpPr>
          <p:cNvPr id="2" name="Title 1"/>
          <p:cNvSpPr>
            <a:spLocks noGrp="1"/>
          </p:cNvSpPr>
          <p:nvPr>
            <p:ph type="title"/>
          </p:nvPr>
        </p:nvSpPr>
        <p:spPr>
          <a:xfrm>
            <a:off x="431801" y="-1"/>
            <a:ext cx="11329456" cy="692332"/>
          </a:xfrm>
          <a:prstGeom prst="rect">
            <a:avLst/>
          </a:prstGeom>
        </p:spPr>
        <p:txBody>
          <a:bodyPr/>
          <a:lstStyle>
            <a:lvl1pPr>
              <a:defRPr>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369709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9" Type="http://schemas.openxmlformats.org/officeDocument/2006/relationships/image" Target="../media/image1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430621-5855-47FF-809C-3044275FDD94}" type="datetimeFigureOut">
              <a:rPr lang="en-US" smtClean="0"/>
              <a:t>10/20/2015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580A9C-85D0-4D7D-9F45-32553F649485}" type="slidenum">
              <a:rPr lang="en-US" smtClean="0"/>
              <a:t>‹#›</a:t>
            </a:fld>
            <a:endParaRPr lang="en-US"/>
          </a:p>
        </p:txBody>
      </p:sp>
      <p:sp>
        <p:nvSpPr>
          <p:cNvPr id="7" name="Rectangle 5"/>
          <p:cNvSpPr>
            <a:spLocks noChangeArrowheads="1"/>
          </p:cNvSpPr>
          <p:nvPr userDrawn="1"/>
        </p:nvSpPr>
        <p:spPr bwMode="gray">
          <a:xfrm>
            <a:off x="1" y="6176962"/>
            <a:ext cx="12191999" cy="695551"/>
          </a:xfrm>
          <a:prstGeom prst="rect">
            <a:avLst/>
          </a:prstGeom>
          <a:gradFill flip="none" rotWithShape="1">
            <a:gsLst>
              <a:gs pos="6000">
                <a:schemeClr val="bg2"/>
              </a:gs>
              <a:gs pos="70000">
                <a:srgbClr val="FFFFFF">
                  <a:alpha val="0"/>
                </a:srgbClr>
              </a:gs>
            </a:gsLst>
            <a:lin ang="16200000" scaled="1"/>
            <a:tileRect/>
          </a:gradFill>
          <a:ln w="12700">
            <a:noFill/>
            <a:miter lim="800000"/>
            <a:headEnd/>
            <a:tailEnd/>
          </a:ln>
          <a:effectLst/>
        </p:spPr>
        <p:txBody>
          <a:bodyPr lIns="108000" tIns="108000" rIns="144000" bIns="72000"/>
          <a:lstStyle/>
          <a:p>
            <a:pPr marL="190500" indent="-190500">
              <a:lnSpc>
                <a:spcPct val="95000"/>
              </a:lnSpc>
              <a:spcAft>
                <a:spcPts val="800"/>
              </a:spcAft>
              <a:buClr>
                <a:srgbClr val="969696"/>
              </a:buClr>
              <a:buFont typeface="Wingdings" pitchFamily="2" charset="2"/>
              <a:buChar char="§"/>
              <a:defRPr/>
            </a:pPr>
            <a:endParaRPr lang="de-DE" sz="1800" noProof="1">
              <a:solidFill>
                <a:srgbClr val="000000"/>
              </a:solidFill>
              <a:cs typeface="Arial" charset="0"/>
            </a:endParaRPr>
          </a:p>
        </p:txBody>
      </p:sp>
      <p:pic>
        <p:nvPicPr>
          <p:cNvPr id="8" name="Picture 7"/>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10805133" y="6404198"/>
            <a:ext cx="1097333" cy="241081"/>
          </a:xfrm>
          <a:prstGeom prst="rect">
            <a:avLst/>
          </a:prstGeom>
        </p:spPr>
      </p:pic>
    </p:spTree>
    <p:extLst>
      <p:ext uri="{BB962C8B-B14F-4D97-AF65-F5344CB8AC3E}">
        <p14:creationId xmlns:p14="http://schemas.microsoft.com/office/powerpoint/2010/main" val="3807342859"/>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5" r:id="rId7"/>
    <p:sldLayoutId id="2147483706" r:id="rId8"/>
    <p:sldLayoutId id="2147483707" r:id="rId9"/>
    <p:sldLayoutId id="2147483649" r:id="rId10"/>
    <p:sldLayoutId id="2147483727" r:id="rId11"/>
    <p:sldLayoutId id="2147483664" r:id="rId12"/>
    <p:sldLayoutId id="2147483680" r:id="rId13"/>
    <p:sldLayoutId id="2147483669" r:id="rId14"/>
    <p:sldLayoutId id="2147483675" r:id="rId15"/>
    <p:sldLayoutId id="2147483677" r:id="rId16"/>
    <p:sldLayoutId id="2147483679" r:id="rId17"/>
    <p:sldLayoutId id="2147483721" r:id="rId18"/>
    <p:sldLayoutId id="2147483722" r:id="rId19"/>
    <p:sldLayoutId id="2147483723" r:id="rId20"/>
    <p:sldLayoutId id="2147483725" r:id="rId21"/>
    <p:sldLayoutId id="2147483724" r:id="rId22"/>
    <p:sldLayoutId id="2147483678" r:id="rId23"/>
    <p:sldLayoutId id="2147483667" r:id="rId24"/>
    <p:sldLayoutId id="2147483666" r:id="rId25"/>
    <p:sldLayoutId id="2147483668" r:id="rId26"/>
    <p:sldLayoutId id="2147483670" r:id="rId27"/>
    <p:sldLayoutId id="2147483671" r:id="rId28"/>
    <p:sldLayoutId id="2147483726"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0" y="-8535"/>
            <a:ext cx="12192000" cy="6866535"/>
          </a:xfrm>
          <a:prstGeom prst="rect">
            <a:avLst/>
          </a:prstGeom>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528281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6" r:id="rId6"/>
    <p:sldLayoutId id="2147483719"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diagramLayout" Target="../diagrams/layout5.xml"/><Relationship Id="rId18" Type="http://schemas.openxmlformats.org/officeDocument/2006/relationships/diagramLayout" Target="../diagrams/layout6.xml"/><Relationship Id="rId3" Type="http://schemas.openxmlformats.org/officeDocument/2006/relationships/diagramLayout" Target="../diagrams/layout3.xml"/><Relationship Id="rId21" Type="http://schemas.microsoft.com/office/2007/relationships/diagramDrawing" Target="../diagrams/drawing6.xml"/><Relationship Id="rId7" Type="http://schemas.openxmlformats.org/officeDocument/2006/relationships/diagramData" Target="../diagrams/data4.xml"/><Relationship Id="rId12" Type="http://schemas.openxmlformats.org/officeDocument/2006/relationships/diagramData" Target="../diagrams/data5.xml"/><Relationship Id="rId17" Type="http://schemas.openxmlformats.org/officeDocument/2006/relationships/diagramData" Target="../diagrams/data6.xml"/><Relationship Id="rId2" Type="http://schemas.openxmlformats.org/officeDocument/2006/relationships/diagramData" Target="../diagrams/data3.xml"/><Relationship Id="rId16" Type="http://schemas.microsoft.com/office/2007/relationships/diagramDrawing" Target="../diagrams/drawing5.xml"/><Relationship Id="rId20" Type="http://schemas.openxmlformats.org/officeDocument/2006/relationships/diagramColors" Target="../diagrams/colors6.xml"/><Relationship Id="rId1" Type="http://schemas.openxmlformats.org/officeDocument/2006/relationships/slideLayout" Target="../slideLayouts/slideLayout9.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5" Type="http://schemas.openxmlformats.org/officeDocument/2006/relationships/diagramColors" Target="../diagrams/colors5.xml"/><Relationship Id="rId10" Type="http://schemas.openxmlformats.org/officeDocument/2006/relationships/diagramColors" Target="../diagrams/colors4.xml"/><Relationship Id="rId19" Type="http://schemas.openxmlformats.org/officeDocument/2006/relationships/diagramQuickStyle" Target="../diagrams/quickStyle6.xml"/><Relationship Id="rId4" Type="http://schemas.openxmlformats.org/officeDocument/2006/relationships/diagramQuickStyle" Target="../diagrams/quickStyle3.xml"/><Relationship Id="rId9" Type="http://schemas.openxmlformats.org/officeDocument/2006/relationships/diagramQuickStyle" Target="../diagrams/quickStyle4.xml"/><Relationship Id="rId1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9.png"/><Relationship Id="rId7"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21.jpeg"/><Relationship Id="rId5" Type="http://schemas.openxmlformats.org/officeDocument/2006/relationships/image" Target="../media/image1.png"/><Relationship Id="rId10" Type="http://schemas.openxmlformats.org/officeDocument/2006/relationships/image" Target="../media/image22.png"/><Relationship Id="rId4" Type="http://schemas.openxmlformats.org/officeDocument/2006/relationships/image" Target="../media/image20.png"/><Relationship Id="rId9"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26.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pic>
        <p:nvPicPr>
          <p:cNvPr id="50" name="Shape 50"/>
          <p:cNvPicPr preferRelativeResize="0"/>
          <p:nvPr/>
        </p:nvPicPr>
        <p:blipFill rotWithShape="1">
          <a:blip r:embed="rId3">
            <a:alphaModFix/>
          </a:blip>
          <a:srcRect t="11595" b="8768"/>
          <a:stretch/>
        </p:blipFill>
        <p:spPr>
          <a:xfrm>
            <a:off x="1620803" y="385010"/>
            <a:ext cx="5272225" cy="6295034"/>
          </a:xfrm>
          <a:prstGeom prst="rect">
            <a:avLst/>
          </a:prstGeom>
          <a:noFill/>
          <a:ln>
            <a:noFill/>
          </a:ln>
        </p:spPr>
      </p:pic>
      <p:sp>
        <p:nvSpPr>
          <p:cNvPr id="51" name="Shape 51"/>
          <p:cNvSpPr txBox="1"/>
          <p:nvPr/>
        </p:nvSpPr>
        <p:spPr>
          <a:xfrm>
            <a:off x="7104232" y="5225745"/>
            <a:ext cx="4988487" cy="742399"/>
          </a:xfrm>
          <a:prstGeom prst="rect">
            <a:avLst/>
          </a:prstGeom>
          <a:noFill/>
          <a:ln>
            <a:noFill/>
          </a:ln>
        </p:spPr>
        <p:txBody>
          <a:bodyPr lIns="121900" tIns="121900" rIns="121900" bIns="121900" anchor="t" anchorCtr="0">
            <a:noAutofit/>
          </a:bodyPr>
          <a:lstStyle/>
          <a:p>
            <a:r>
              <a:rPr lang="en" sz="4800" b="1" dirty="0" smtClean="0">
                <a:solidFill>
                  <a:srgbClr val="FFFFFF"/>
                </a:solidFill>
                <a:latin typeface="+mj-lt"/>
              </a:rPr>
              <a:t>Metrics that Matter</a:t>
            </a:r>
          </a:p>
          <a:p>
            <a:r>
              <a:rPr lang="en" sz="2800" dirty="0" smtClean="0">
                <a:solidFill>
                  <a:srgbClr val="FFFFFF"/>
                </a:solidFill>
                <a:latin typeface="+mj-lt"/>
              </a:rPr>
              <a:t>A Myriad of Choices</a:t>
            </a:r>
            <a:endParaRPr lang="en" sz="2800" dirty="0">
              <a:solidFill>
                <a:srgbClr val="FFFFFF"/>
              </a:solidFill>
              <a:latin typeface="+mj-lt"/>
            </a:endParaRPr>
          </a:p>
        </p:txBody>
      </p:sp>
      <p:sp>
        <p:nvSpPr>
          <p:cNvPr id="9" name="Oval 8"/>
          <p:cNvSpPr/>
          <p:nvPr/>
        </p:nvSpPr>
        <p:spPr>
          <a:xfrm>
            <a:off x="8512505" y="3106663"/>
            <a:ext cx="1908950" cy="1908950"/>
          </a:xfrm>
          <a:prstGeom prst="ellipse">
            <a:avLst/>
          </a:prstGeom>
          <a:solidFill>
            <a:srgbClr val="F97407">
              <a:alpha val="7176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914755" y="3106663"/>
            <a:ext cx="1908950" cy="1908950"/>
          </a:xfrm>
          <a:prstGeom prst="ellipse">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0110255" y="3106663"/>
            <a:ext cx="1908950" cy="1908950"/>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323414" y="3876472"/>
            <a:ext cx="1414914" cy="369332"/>
          </a:xfrm>
          <a:prstGeom prst="rect">
            <a:avLst/>
          </a:prstGeom>
          <a:noFill/>
        </p:spPr>
        <p:txBody>
          <a:bodyPr wrap="square" rtlCol="0">
            <a:spAutoFit/>
          </a:bodyPr>
          <a:lstStyle/>
          <a:p>
            <a:r>
              <a:rPr lang="en-US" dirty="0" smtClean="0">
                <a:solidFill>
                  <a:schemeClr val="bg1"/>
                </a:solidFill>
                <a:latin typeface="+mj-lt"/>
              </a:rPr>
              <a:t>Efficiency</a:t>
            </a:r>
            <a:endParaRPr lang="en-US" dirty="0">
              <a:solidFill>
                <a:schemeClr val="bg1"/>
              </a:solidFill>
              <a:latin typeface="+mj-lt"/>
            </a:endParaRPr>
          </a:p>
        </p:txBody>
      </p:sp>
      <p:sp>
        <p:nvSpPr>
          <p:cNvPr id="13" name="TextBox 12"/>
          <p:cNvSpPr txBox="1"/>
          <p:nvPr/>
        </p:nvSpPr>
        <p:spPr>
          <a:xfrm>
            <a:off x="8760055" y="3876472"/>
            <a:ext cx="1414914" cy="369332"/>
          </a:xfrm>
          <a:prstGeom prst="rect">
            <a:avLst/>
          </a:prstGeom>
          <a:noFill/>
        </p:spPr>
        <p:txBody>
          <a:bodyPr wrap="square" rtlCol="0">
            <a:spAutoFit/>
          </a:bodyPr>
          <a:lstStyle/>
          <a:p>
            <a:r>
              <a:rPr lang="en-US" dirty="0" smtClean="0">
                <a:solidFill>
                  <a:schemeClr val="bg1"/>
                </a:solidFill>
                <a:latin typeface="+mj-lt"/>
              </a:rPr>
              <a:t>Effectiveness</a:t>
            </a:r>
            <a:endParaRPr lang="en-US" dirty="0">
              <a:solidFill>
                <a:schemeClr val="bg1"/>
              </a:solidFill>
              <a:latin typeface="+mj-lt"/>
            </a:endParaRPr>
          </a:p>
        </p:txBody>
      </p:sp>
      <p:sp>
        <p:nvSpPr>
          <p:cNvPr id="14" name="TextBox 13"/>
          <p:cNvSpPr txBox="1"/>
          <p:nvPr/>
        </p:nvSpPr>
        <p:spPr>
          <a:xfrm>
            <a:off x="10647235" y="3876472"/>
            <a:ext cx="1414914" cy="369332"/>
          </a:xfrm>
          <a:prstGeom prst="rect">
            <a:avLst/>
          </a:prstGeom>
          <a:noFill/>
        </p:spPr>
        <p:txBody>
          <a:bodyPr wrap="square" rtlCol="0">
            <a:spAutoFit/>
          </a:bodyPr>
          <a:lstStyle/>
          <a:p>
            <a:r>
              <a:rPr lang="en-US" dirty="0" smtClean="0">
                <a:solidFill>
                  <a:schemeClr val="bg1"/>
                </a:solidFill>
                <a:latin typeface="+mj-lt"/>
              </a:rPr>
              <a:t>Culture</a:t>
            </a:r>
            <a:endParaRPr lang="en-US" dirty="0">
              <a:solidFill>
                <a:schemeClr val="bg1"/>
              </a:solidFill>
              <a:latin typeface="+mj-lt"/>
            </a:endParaRPr>
          </a:p>
        </p:txBody>
      </p:sp>
    </p:spTree>
    <p:extLst>
      <p:ext uri="{BB962C8B-B14F-4D97-AF65-F5344CB8AC3E}">
        <p14:creationId xmlns:p14="http://schemas.microsoft.com/office/powerpoint/2010/main" val="3986765959"/>
      </p:ext>
    </p:extLst>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A Categorization of choices</a:t>
            </a:r>
            <a:endParaRPr lang="en-US" dirty="0"/>
          </a:p>
        </p:txBody>
      </p:sp>
      <p:pic>
        <p:nvPicPr>
          <p:cNvPr id="7" name="Picture 6"/>
          <p:cNvPicPr>
            <a:picLocks noChangeAspect="1"/>
          </p:cNvPicPr>
          <p:nvPr/>
        </p:nvPicPr>
        <p:blipFill>
          <a:blip r:embed="rId3">
            <a:clrChange>
              <a:clrFrom>
                <a:srgbClr val="FFFFFF"/>
              </a:clrFrom>
              <a:clrTo>
                <a:srgbClr val="FFFFFF">
                  <a:alpha val="0"/>
                </a:srgbClr>
              </a:clrTo>
            </a:clrChange>
          </a:blip>
          <a:stretch>
            <a:fillRect/>
          </a:stretch>
        </p:blipFill>
        <p:spPr>
          <a:xfrm>
            <a:off x="1684671" y="692331"/>
            <a:ext cx="8261190" cy="6165669"/>
          </a:xfrm>
          <a:prstGeom prst="rect">
            <a:avLst/>
          </a:prstGeom>
        </p:spPr>
      </p:pic>
    </p:spTree>
    <p:extLst>
      <p:ext uri="{BB962C8B-B14F-4D97-AF65-F5344CB8AC3E}">
        <p14:creationId xmlns:p14="http://schemas.microsoft.com/office/powerpoint/2010/main" val="71562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Category Dimensions</a:t>
            </a:r>
            <a:endParaRPr lang="en-US" dirty="0"/>
          </a:p>
        </p:txBody>
      </p:sp>
      <p:graphicFrame>
        <p:nvGraphicFramePr>
          <p:cNvPr id="4" name="Diagram 3"/>
          <p:cNvGraphicFramePr/>
          <p:nvPr>
            <p:extLst>
              <p:ext uri="{D42A27DB-BD31-4B8C-83A1-F6EECF244321}">
                <p14:modId xmlns:p14="http://schemas.microsoft.com/office/powerpoint/2010/main" val="3351993166"/>
              </p:ext>
            </p:extLst>
          </p:nvPr>
        </p:nvGraphicFramePr>
        <p:xfrm>
          <a:off x="431801" y="723717"/>
          <a:ext cx="8128000" cy="22302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1874412963"/>
              </p:ext>
            </p:extLst>
          </p:nvPr>
        </p:nvGraphicFramePr>
        <p:xfrm>
          <a:off x="-268797" y="3177605"/>
          <a:ext cx="4518511" cy="22378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6" name="Diagram 5"/>
          <p:cNvGraphicFramePr/>
          <p:nvPr>
            <p:extLst>
              <p:ext uri="{D42A27DB-BD31-4B8C-83A1-F6EECF244321}">
                <p14:modId xmlns:p14="http://schemas.microsoft.com/office/powerpoint/2010/main" val="3811590506"/>
              </p:ext>
            </p:extLst>
          </p:nvPr>
        </p:nvGraphicFramePr>
        <p:xfrm>
          <a:off x="6899415" y="2158773"/>
          <a:ext cx="6356626" cy="3152962"/>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nvGrpSpPr>
          <p:cNvPr id="20" name="Group 19"/>
          <p:cNvGrpSpPr/>
          <p:nvPr/>
        </p:nvGrpSpPr>
        <p:grpSpPr>
          <a:xfrm>
            <a:off x="1030654" y="5639099"/>
            <a:ext cx="11032950" cy="717550"/>
            <a:chOff x="362745" y="4264770"/>
            <a:chExt cx="11032950" cy="717550"/>
          </a:xfrm>
        </p:grpSpPr>
        <p:sp>
          <p:nvSpPr>
            <p:cNvPr id="7" name="Freeform 15"/>
            <p:cNvSpPr>
              <a:spLocks/>
            </p:cNvSpPr>
            <p:nvPr/>
          </p:nvSpPr>
          <p:spPr bwMode="auto">
            <a:xfrm>
              <a:off x="517419" y="4264770"/>
              <a:ext cx="10878276" cy="717550"/>
            </a:xfrm>
            <a:custGeom>
              <a:avLst/>
              <a:gdLst>
                <a:gd name="T0" fmla="*/ 0 w 27936"/>
                <a:gd name="T1" fmla="*/ 1152 h 1152"/>
                <a:gd name="T2" fmla="*/ 27648 w 27936"/>
                <a:gd name="T3" fmla="*/ 1152 h 1152"/>
                <a:gd name="T4" fmla="*/ 27936 w 27936"/>
                <a:gd name="T5" fmla="*/ 576 h 1152"/>
                <a:gd name="T6" fmla="*/ 27648 w 27936"/>
                <a:gd name="T7" fmla="*/ 0 h 1152"/>
                <a:gd name="T8" fmla="*/ 0 w 27936"/>
                <a:gd name="T9" fmla="*/ 0 h 1152"/>
                <a:gd name="T10" fmla="*/ 0 w 27936"/>
                <a:gd name="T11" fmla="*/ 1152 h 1152"/>
              </a:gdLst>
              <a:ahLst/>
              <a:cxnLst>
                <a:cxn ang="0">
                  <a:pos x="T0" y="T1"/>
                </a:cxn>
                <a:cxn ang="0">
                  <a:pos x="T2" y="T3"/>
                </a:cxn>
                <a:cxn ang="0">
                  <a:pos x="T4" y="T5"/>
                </a:cxn>
                <a:cxn ang="0">
                  <a:pos x="T6" y="T7"/>
                </a:cxn>
                <a:cxn ang="0">
                  <a:pos x="T8" y="T9"/>
                </a:cxn>
                <a:cxn ang="0">
                  <a:pos x="T10" y="T11"/>
                </a:cxn>
              </a:cxnLst>
              <a:rect l="0" t="0" r="r" b="b"/>
              <a:pathLst>
                <a:path w="27936" h="1152">
                  <a:moveTo>
                    <a:pt x="0" y="1152"/>
                  </a:moveTo>
                  <a:lnTo>
                    <a:pt x="27648" y="1152"/>
                  </a:lnTo>
                  <a:cubicBezTo>
                    <a:pt x="27807" y="1152"/>
                    <a:pt x="27936" y="894"/>
                    <a:pt x="27936" y="576"/>
                  </a:cubicBezTo>
                  <a:cubicBezTo>
                    <a:pt x="27936" y="258"/>
                    <a:pt x="27807" y="0"/>
                    <a:pt x="27648" y="0"/>
                  </a:cubicBezTo>
                  <a:lnTo>
                    <a:pt x="0" y="0"/>
                  </a:lnTo>
                  <a:lnTo>
                    <a:pt x="0" y="1152"/>
                  </a:lnTo>
                  <a:close/>
                </a:path>
              </a:pathLst>
            </a:custGeom>
            <a:solidFill>
              <a:srgbClr val="5B9BD5"/>
            </a:solidFill>
            <a:ln w="0">
              <a:solidFill>
                <a:schemeClr val="accent1"/>
              </a:solidFill>
              <a:prstDash val="solid"/>
              <a:round/>
              <a:headEnd/>
              <a:tailEnd/>
            </a:ln>
          </p:spPr>
          <p:txBody>
            <a:bodyPr vert="horz" wrap="square" lIns="91440" tIns="45720" rIns="91440" bIns="45720" numCol="1" anchor="ctr" anchorCtr="0" compatLnSpc="1">
              <a:prstTxWarp prst="textNoShape">
                <a:avLst/>
              </a:prstTxWarp>
            </a:bodyPr>
            <a:lstStyle/>
            <a:p>
              <a:endParaRPr lang="en-US"/>
            </a:p>
          </p:txBody>
        </p:sp>
        <p:sp>
          <p:nvSpPr>
            <p:cNvPr id="8" name="Oval 17"/>
            <p:cNvSpPr>
              <a:spLocks noChangeArrowheads="1"/>
            </p:cNvSpPr>
            <p:nvPr/>
          </p:nvSpPr>
          <p:spPr bwMode="auto">
            <a:xfrm>
              <a:off x="362745" y="4264770"/>
              <a:ext cx="358775" cy="717550"/>
            </a:xfrm>
            <a:prstGeom prst="ellipse">
              <a:avLst/>
            </a:prstGeom>
            <a:solidFill>
              <a:srgbClr val="5B9BD5"/>
            </a:solidFill>
            <a:ln w="0">
              <a:solidFill>
                <a:srgbClr val="000000"/>
              </a:solidFill>
              <a:prstDash val="solid"/>
              <a:round/>
              <a:headEnd/>
              <a:tailEnd/>
            </a:ln>
          </p:spPr>
          <p:txBody>
            <a:bodyPr vert="horz" wrap="square" lIns="91440" tIns="45720" rIns="91440" bIns="45720" numCol="1" anchor="ctr" anchorCtr="0" compatLnSpc="1">
              <a:prstTxWarp prst="textNoShape">
                <a:avLst/>
              </a:prstTxWarp>
            </a:bodyPr>
            <a:lstStyle/>
            <a:p>
              <a:endParaRPr lang="en-US"/>
            </a:p>
          </p:txBody>
        </p:sp>
        <p:sp>
          <p:nvSpPr>
            <p:cNvPr id="9" name="Oval 18"/>
            <p:cNvSpPr>
              <a:spLocks noChangeArrowheads="1"/>
            </p:cNvSpPr>
            <p:nvPr/>
          </p:nvSpPr>
          <p:spPr bwMode="auto">
            <a:xfrm>
              <a:off x="362745" y="4264770"/>
              <a:ext cx="358775" cy="717550"/>
            </a:xfrm>
            <a:prstGeom prst="ellipse">
              <a:avLst/>
            </a:pr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a:p>
          </p:txBody>
        </p:sp>
        <p:sp>
          <p:nvSpPr>
            <p:cNvPr id="10" name="Freeform 55"/>
            <p:cNvSpPr>
              <a:spLocks noEditPoints="1"/>
            </p:cNvSpPr>
            <p:nvPr/>
          </p:nvSpPr>
          <p:spPr bwMode="auto">
            <a:xfrm>
              <a:off x="534195" y="4277470"/>
              <a:ext cx="14288" cy="692150"/>
            </a:xfrm>
            <a:custGeom>
              <a:avLst/>
              <a:gdLst>
                <a:gd name="T0" fmla="*/ 9 w 9"/>
                <a:gd name="T1" fmla="*/ 0 h 436"/>
                <a:gd name="T2" fmla="*/ 9 w 9"/>
                <a:gd name="T3" fmla="*/ 34 h 436"/>
                <a:gd name="T4" fmla="*/ 0 w 9"/>
                <a:gd name="T5" fmla="*/ 34 h 436"/>
                <a:gd name="T6" fmla="*/ 0 w 9"/>
                <a:gd name="T7" fmla="*/ 0 h 436"/>
                <a:gd name="T8" fmla="*/ 9 w 9"/>
                <a:gd name="T9" fmla="*/ 0 h 436"/>
                <a:gd name="T10" fmla="*/ 9 w 9"/>
                <a:gd name="T11" fmla="*/ 51 h 436"/>
                <a:gd name="T12" fmla="*/ 9 w 9"/>
                <a:gd name="T13" fmla="*/ 84 h 436"/>
                <a:gd name="T14" fmla="*/ 0 w 9"/>
                <a:gd name="T15" fmla="*/ 84 h 436"/>
                <a:gd name="T16" fmla="*/ 0 w 9"/>
                <a:gd name="T17" fmla="*/ 51 h 436"/>
                <a:gd name="T18" fmla="*/ 9 w 9"/>
                <a:gd name="T19" fmla="*/ 51 h 436"/>
                <a:gd name="T20" fmla="*/ 9 w 9"/>
                <a:gd name="T21" fmla="*/ 101 h 436"/>
                <a:gd name="T22" fmla="*/ 9 w 9"/>
                <a:gd name="T23" fmla="*/ 135 h 436"/>
                <a:gd name="T24" fmla="*/ 0 w 9"/>
                <a:gd name="T25" fmla="*/ 135 h 436"/>
                <a:gd name="T26" fmla="*/ 0 w 9"/>
                <a:gd name="T27" fmla="*/ 101 h 436"/>
                <a:gd name="T28" fmla="*/ 9 w 9"/>
                <a:gd name="T29" fmla="*/ 101 h 436"/>
                <a:gd name="T30" fmla="*/ 9 w 9"/>
                <a:gd name="T31" fmla="*/ 151 h 436"/>
                <a:gd name="T32" fmla="*/ 9 w 9"/>
                <a:gd name="T33" fmla="*/ 185 h 436"/>
                <a:gd name="T34" fmla="*/ 0 w 9"/>
                <a:gd name="T35" fmla="*/ 185 h 436"/>
                <a:gd name="T36" fmla="*/ 0 w 9"/>
                <a:gd name="T37" fmla="*/ 151 h 436"/>
                <a:gd name="T38" fmla="*/ 9 w 9"/>
                <a:gd name="T39" fmla="*/ 151 h 436"/>
                <a:gd name="T40" fmla="*/ 9 w 9"/>
                <a:gd name="T41" fmla="*/ 201 h 436"/>
                <a:gd name="T42" fmla="*/ 9 w 9"/>
                <a:gd name="T43" fmla="*/ 235 h 436"/>
                <a:gd name="T44" fmla="*/ 0 w 9"/>
                <a:gd name="T45" fmla="*/ 235 h 436"/>
                <a:gd name="T46" fmla="*/ 0 w 9"/>
                <a:gd name="T47" fmla="*/ 201 h 436"/>
                <a:gd name="T48" fmla="*/ 9 w 9"/>
                <a:gd name="T49" fmla="*/ 201 h 436"/>
                <a:gd name="T50" fmla="*/ 9 w 9"/>
                <a:gd name="T51" fmla="*/ 251 h 436"/>
                <a:gd name="T52" fmla="*/ 9 w 9"/>
                <a:gd name="T53" fmla="*/ 285 h 436"/>
                <a:gd name="T54" fmla="*/ 0 w 9"/>
                <a:gd name="T55" fmla="*/ 285 h 436"/>
                <a:gd name="T56" fmla="*/ 0 w 9"/>
                <a:gd name="T57" fmla="*/ 251 h 436"/>
                <a:gd name="T58" fmla="*/ 9 w 9"/>
                <a:gd name="T59" fmla="*/ 251 h 436"/>
                <a:gd name="T60" fmla="*/ 9 w 9"/>
                <a:gd name="T61" fmla="*/ 301 h 436"/>
                <a:gd name="T62" fmla="*/ 9 w 9"/>
                <a:gd name="T63" fmla="*/ 335 h 436"/>
                <a:gd name="T64" fmla="*/ 0 w 9"/>
                <a:gd name="T65" fmla="*/ 335 h 436"/>
                <a:gd name="T66" fmla="*/ 0 w 9"/>
                <a:gd name="T67" fmla="*/ 301 h 436"/>
                <a:gd name="T68" fmla="*/ 9 w 9"/>
                <a:gd name="T69" fmla="*/ 301 h 436"/>
                <a:gd name="T70" fmla="*/ 9 w 9"/>
                <a:gd name="T71" fmla="*/ 352 h 436"/>
                <a:gd name="T72" fmla="*/ 9 w 9"/>
                <a:gd name="T73" fmla="*/ 385 h 436"/>
                <a:gd name="T74" fmla="*/ 0 w 9"/>
                <a:gd name="T75" fmla="*/ 385 h 436"/>
                <a:gd name="T76" fmla="*/ 0 w 9"/>
                <a:gd name="T77" fmla="*/ 352 h 436"/>
                <a:gd name="T78" fmla="*/ 9 w 9"/>
                <a:gd name="T79" fmla="*/ 352 h 436"/>
                <a:gd name="T80" fmla="*/ 9 w 9"/>
                <a:gd name="T81" fmla="*/ 402 h 436"/>
                <a:gd name="T82" fmla="*/ 9 w 9"/>
                <a:gd name="T83" fmla="*/ 436 h 436"/>
                <a:gd name="T84" fmla="*/ 0 w 9"/>
                <a:gd name="T85" fmla="*/ 436 h 436"/>
                <a:gd name="T86" fmla="*/ 0 w 9"/>
                <a:gd name="T87" fmla="*/ 402 h 436"/>
                <a:gd name="T88" fmla="*/ 9 w 9"/>
                <a:gd name="T89" fmla="*/ 402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 h="436">
                  <a:moveTo>
                    <a:pt x="9" y="0"/>
                  </a:moveTo>
                  <a:lnTo>
                    <a:pt x="9" y="34"/>
                  </a:lnTo>
                  <a:lnTo>
                    <a:pt x="0" y="34"/>
                  </a:lnTo>
                  <a:lnTo>
                    <a:pt x="0" y="0"/>
                  </a:lnTo>
                  <a:lnTo>
                    <a:pt x="9" y="0"/>
                  </a:lnTo>
                  <a:close/>
                  <a:moveTo>
                    <a:pt x="9" y="51"/>
                  </a:moveTo>
                  <a:lnTo>
                    <a:pt x="9" y="84"/>
                  </a:lnTo>
                  <a:lnTo>
                    <a:pt x="0" y="84"/>
                  </a:lnTo>
                  <a:lnTo>
                    <a:pt x="0" y="51"/>
                  </a:lnTo>
                  <a:lnTo>
                    <a:pt x="9" y="51"/>
                  </a:lnTo>
                  <a:close/>
                  <a:moveTo>
                    <a:pt x="9" y="101"/>
                  </a:moveTo>
                  <a:lnTo>
                    <a:pt x="9" y="135"/>
                  </a:lnTo>
                  <a:lnTo>
                    <a:pt x="0" y="135"/>
                  </a:lnTo>
                  <a:lnTo>
                    <a:pt x="0" y="101"/>
                  </a:lnTo>
                  <a:lnTo>
                    <a:pt x="9" y="101"/>
                  </a:lnTo>
                  <a:close/>
                  <a:moveTo>
                    <a:pt x="9" y="151"/>
                  </a:moveTo>
                  <a:lnTo>
                    <a:pt x="9" y="185"/>
                  </a:lnTo>
                  <a:lnTo>
                    <a:pt x="0" y="185"/>
                  </a:lnTo>
                  <a:lnTo>
                    <a:pt x="0" y="151"/>
                  </a:lnTo>
                  <a:lnTo>
                    <a:pt x="9" y="151"/>
                  </a:lnTo>
                  <a:close/>
                  <a:moveTo>
                    <a:pt x="9" y="201"/>
                  </a:moveTo>
                  <a:lnTo>
                    <a:pt x="9" y="235"/>
                  </a:lnTo>
                  <a:lnTo>
                    <a:pt x="0" y="235"/>
                  </a:lnTo>
                  <a:lnTo>
                    <a:pt x="0" y="201"/>
                  </a:lnTo>
                  <a:lnTo>
                    <a:pt x="9" y="201"/>
                  </a:lnTo>
                  <a:close/>
                  <a:moveTo>
                    <a:pt x="9" y="251"/>
                  </a:moveTo>
                  <a:lnTo>
                    <a:pt x="9" y="285"/>
                  </a:lnTo>
                  <a:lnTo>
                    <a:pt x="0" y="285"/>
                  </a:lnTo>
                  <a:lnTo>
                    <a:pt x="0" y="251"/>
                  </a:lnTo>
                  <a:lnTo>
                    <a:pt x="9" y="251"/>
                  </a:lnTo>
                  <a:close/>
                  <a:moveTo>
                    <a:pt x="9" y="301"/>
                  </a:moveTo>
                  <a:lnTo>
                    <a:pt x="9" y="335"/>
                  </a:lnTo>
                  <a:lnTo>
                    <a:pt x="0" y="335"/>
                  </a:lnTo>
                  <a:lnTo>
                    <a:pt x="0" y="301"/>
                  </a:lnTo>
                  <a:lnTo>
                    <a:pt x="9" y="301"/>
                  </a:lnTo>
                  <a:close/>
                  <a:moveTo>
                    <a:pt x="9" y="352"/>
                  </a:moveTo>
                  <a:lnTo>
                    <a:pt x="9" y="385"/>
                  </a:lnTo>
                  <a:lnTo>
                    <a:pt x="0" y="385"/>
                  </a:lnTo>
                  <a:lnTo>
                    <a:pt x="0" y="352"/>
                  </a:lnTo>
                  <a:lnTo>
                    <a:pt x="9" y="352"/>
                  </a:lnTo>
                  <a:close/>
                  <a:moveTo>
                    <a:pt x="9" y="402"/>
                  </a:moveTo>
                  <a:lnTo>
                    <a:pt x="9" y="436"/>
                  </a:lnTo>
                  <a:lnTo>
                    <a:pt x="0" y="436"/>
                  </a:lnTo>
                  <a:lnTo>
                    <a:pt x="0" y="402"/>
                  </a:lnTo>
                  <a:lnTo>
                    <a:pt x="9" y="402"/>
                  </a:lnTo>
                  <a:close/>
                </a:path>
              </a:pathLst>
            </a:custGeom>
            <a:solidFill>
              <a:srgbClr val="FFFFFF"/>
            </a:solidFill>
            <a:ln w="0" cap="flat">
              <a:solidFill>
                <a:srgbClr val="FFFFFF"/>
              </a:solidFill>
              <a:prstDash val="solid"/>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1" name="Rectangle 71"/>
            <p:cNvSpPr>
              <a:spLocks noChangeArrowheads="1"/>
            </p:cNvSpPr>
            <p:nvPr/>
          </p:nvSpPr>
          <p:spPr bwMode="auto">
            <a:xfrm>
              <a:off x="706997" y="4377324"/>
              <a:ext cx="220091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bg1"/>
                  </a:solidFill>
                  <a:effectLst/>
                  <a:latin typeface="Segoe UI" panose="020B0502040204020203" pitchFamily="34" charset="0"/>
                  <a:cs typeface="Segoe UI" panose="020B0502040204020203" pitchFamily="34" charset="0"/>
                </a:rPr>
                <a:t>Discovery</a:t>
              </a:r>
              <a:r>
                <a:rPr kumimoji="0" lang="en-US" altLang="en-US" sz="1600" b="0" i="0" u="none" strike="noStrike" cap="none" normalizeH="0" dirty="0" smtClean="0">
                  <a:ln>
                    <a:noFill/>
                  </a:ln>
                  <a:solidFill>
                    <a:schemeClr val="bg1"/>
                  </a:solidFill>
                  <a:effectLst/>
                  <a:latin typeface="Segoe UI" panose="020B0502040204020203" pitchFamily="34" charset="0"/>
                  <a:cs typeface="Segoe UI" panose="020B0502040204020203" pitchFamily="34" charset="0"/>
                </a:rPr>
                <a:t> &amp; Requirements Analysis</a:t>
              </a:r>
              <a:endParaRPr kumimoji="0" lang="en-US" altLang="en-US" sz="1600" b="0" i="0" u="none" strike="noStrike" cap="none" normalizeH="0" baseline="0" dirty="0" smtClean="0">
                <a:ln>
                  <a:noFill/>
                </a:ln>
                <a:solidFill>
                  <a:schemeClr val="bg1"/>
                </a:solidFill>
                <a:effectLst/>
                <a:latin typeface="Segoe UI" panose="020B0502040204020203" pitchFamily="34" charset="0"/>
                <a:cs typeface="Segoe UI" panose="020B0502040204020203" pitchFamily="34" charset="0"/>
              </a:endParaRPr>
            </a:p>
          </p:txBody>
        </p:sp>
        <p:sp>
          <p:nvSpPr>
            <p:cNvPr id="12" name="Freeform 89"/>
            <p:cNvSpPr>
              <a:spLocks noEditPoints="1"/>
            </p:cNvSpPr>
            <p:nvPr/>
          </p:nvSpPr>
          <p:spPr bwMode="auto">
            <a:xfrm>
              <a:off x="2986501" y="4277470"/>
              <a:ext cx="14288" cy="692150"/>
            </a:xfrm>
            <a:custGeom>
              <a:avLst/>
              <a:gdLst>
                <a:gd name="T0" fmla="*/ 9 w 9"/>
                <a:gd name="T1" fmla="*/ 0 h 436"/>
                <a:gd name="T2" fmla="*/ 9 w 9"/>
                <a:gd name="T3" fmla="*/ 34 h 436"/>
                <a:gd name="T4" fmla="*/ 0 w 9"/>
                <a:gd name="T5" fmla="*/ 34 h 436"/>
                <a:gd name="T6" fmla="*/ 0 w 9"/>
                <a:gd name="T7" fmla="*/ 0 h 436"/>
                <a:gd name="T8" fmla="*/ 9 w 9"/>
                <a:gd name="T9" fmla="*/ 0 h 436"/>
                <a:gd name="T10" fmla="*/ 9 w 9"/>
                <a:gd name="T11" fmla="*/ 51 h 436"/>
                <a:gd name="T12" fmla="*/ 9 w 9"/>
                <a:gd name="T13" fmla="*/ 84 h 436"/>
                <a:gd name="T14" fmla="*/ 0 w 9"/>
                <a:gd name="T15" fmla="*/ 84 h 436"/>
                <a:gd name="T16" fmla="*/ 0 w 9"/>
                <a:gd name="T17" fmla="*/ 51 h 436"/>
                <a:gd name="T18" fmla="*/ 9 w 9"/>
                <a:gd name="T19" fmla="*/ 51 h 436"/>
                <a:gd name="T20" fmla="*/ 9 w 9"/>
                <a:gd name="T21" fmla="*/ 101 h 436"/>
                <a:gd name="T22" fmla="*/ 9 w 9"/>
                <a:gd name="T23" fmla="*/ 135 h 436"/>
                <a:gd name="T24" fmla="*/ 0 w 9"/>
                <a:gd name="T25" fmla="*/ 135 h 436"/>
                <a:gd name="T26" fmla="*/ 0 w 9"/>
                <a:gd name="T27" fmla="*/ 101 h 436"/>
                <a:gd name="T28" fmla="*/ 9 w 9"/>
                <a:gd name="T29" fmla="*/ 101 h 436"/>
                <a:gd name="T30" fmla="*/ 9 w 9"/>
                <a:gd name="T31" fmla="*/ 151 h 436"/>
                <a:gd name="T32" fmla="*/ 9 w 9"/>
                <a:gd name="T33" fmla="*/ 185 h 436"/>
                <a:gd name="T34" fmla="*/ 0 w 9"/>
                <a:gd name="T35" fmla="*/ 185 h 436"/>
                <a:gd name="T36" fmla="*/ 0 w 9"/>
                <a:gd name="T37" fmla="*/ 151 h 436"/>
                <a:gd name="T38" fmla="*/ 9 w 9"/>
                <a:gd name="T39" fmla="*/ 151 h 436"/>
                <a:gd name="T40" fmla="*/ 9 w 9"/>
                <a:gd name="T41" fmla="*/ 201 h 436"/>
                <a:gd name="T42" fmla="*/ 9 w 9"/>
                <a:gd name="T43" fmla="*/ 235 h 436"/>
                <a:gd name="T44" fmla="*/ 0 w 9"/>
                <a:gd name="T45" fmla="*/ 235 h 436"/>
                <a:gd name="T46" fmla="*/ 0 w 9"/>
                <a:gd name="T47" fmla="*/ 201 h 436"/>
                <a:gd name="T48" fmla="*/ 9 w 9"/>
                <a:gd name="T49" fmla="*/ 201 h 436"/>
                <a:gd name="T50" fmla="*/ 9 w 9"/>
                <a:gd name="T51" fmla="*/ 251 h 436"/>
                <a:gd name="T52" fmla="*/ 9 w 9"/>
                <a:gd name="T53" fmla="*/ 285 h 436"/>
                <a:gd name="T54" fmla="*/ 0 w 9"/>
                <a:gd name="T55" fmla="*/ 285 h 436"/>
                <a:gd name="T56" fmla="*/ 0 w 9"/>
                <a:gd name="T57" fmla="*/ 251 h 436"/>
                <a:gd name="T58" fmla="*/ 9 w 9"/>
                <a:gd name="T59" fmla="*/ 251 h 436"/>
                <a:gd name="T60" fmla="*/ 9 w 9"/>
                <a:gd name="T61" fmla="*/ 301 h 436"/>
                <a:gd name="T62" fmla="*/ 9 w 9"/>
                <a:gd name="T63" fmla="*/ 335 h 436"/>
                <a:gd name="T64" fmla="*/ 0 w 9"/>
                <a:gd name="T65" fmla="*/ 335 h 436"/>
                <a:gd name="T66" fmla="*/ 0 w 9"/>
                <a:gd name="T67" fmla="*/ 301 h 436"/>
                <a:gd name="T68" fmla="*/ 9 w 9"/>
                <a:gd name="T69" fmla="*/ 301 h 436"/>
                <a:gd name="T70" fmla="*/ 9 w 9"/>
                <a:gd name="T71" fmla="*/ 352 h 436"/>
                <a:gd name="T72" fmla="*/ 9 w 9"/>
                <a:gd name="T73" fmla="*/ 385 h 436"/>
                <a:gd name="T74" fmla="*/ 0 w 9"/>
                <a:gd name="T75" fmla="*/ 385 h 436"/>
                <a:gd name="T76" fmla="*/ 0 w 9"/>
                <a:gd name="T77" fmla="*/ 352 h 436"/>
                <a:gd name="T78" fmla="*/ 9 w 9"/>
                <a:gd name="T79" fmla="*/ 352 h 436"/>
                <a:gd name="T80" fmla="*/ 9 w 9"/>
                <a:gd name="T81" fmla="*/ 402 h 436"/>
                <a:gd name="T82" fmla="*/ 9 w 9"/>
                <a:gd name="T83" fmla="*/ 436 h 436"/>
                <a:gd name="T84" fmla="*/ 0 w 9"/>
                <a:gd name="T85" fmla="*/ 436 h 436"/>
                <a:gd name="T86" fmla="*/ 0 w 9"/>
                <a:gd name="T87" fmla="*/ 402 h 436"/>
                <a:gd name="T88" fmla="*/ 9 w 9"/>
                <a:gd name="T89" fmla="*/ 402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 h="436">
                  <a:moveTo>
                    <a:pt x="9" y="0"/>
                  </a:moveTo>
                  <a:lnTo>
                    <a:pt x="9" y="34"/>
                  </a:lnTo>
                  <a:lnTo>
                    <a:pt x="0" y="34"/>
                  </a:lnTo>
                  <a:lnTo>
                    <a:pt x="0" y="0"/>
                  </a:lnTo>
                  <a:lnTo>
                    <a:pt x="9" y="0"/>
                  </a:lnTo>
                  <a:close/>
                  <a:moveTo>
                    <a:pt x="9" y="51"/>
                  </a:moveTo>
                  <a:lnTo>
                    <a:pt x="9" y="84"/>
                  </a:lnTo>
                  <a:lnTo>
                    <a:pt x="0" y="84"/>
                  </a:lnTo>
                  <a:lnTo>
                    <a:pt x="0" y="51"/>
                  </a:lnTo>
                  <a:lnTo>
                    <a:pt x="9" y="51"/>
                  </a:lnTo>
                  <a:close/>
                  <a:moveTo>
                    <a:pt x="9" y="101"/>
                  </a:moveTo>
                  <a:lnTo>
                    <a:pt x="9" y="135"/>
                  </a:lnTo>
                  <a:lnTo>
                    <a:pt x="0" y="135"/>
                  </a:lnTo>
                  <a:lnTo>
                    <a:pt x="0" y="101"/>
                  </a:lnTo>
                  <a:lnTo>
                    <a:pt x="9" y="101"/>
                  </a:lnTo>
                  <a:close/>
                  <a:moveTo>
                    <a:pt x="9" y="151"/>
                  </a:moveTo>
                  <a:lnTo>
                    <a:pt x="9" y="185"/>
                  </a:lnTo>
                  <a:lnTo>
                    <a:pt x="0" y="185"/>
                  </a:lnTo>
                  <a:lnTo>
                    <a:pt x="0" y="151"/>
                  </a:lnTo>
                  <a:lnTo>
                    <a:pt x="9" y="151"/>
                  </a:lnTo>
                  <a:close/>
                  <a:moveTo>
                    <a:pt x="9" y="201"/>
                  </a:moveTo>
                  <a:lnTo>
                    <a:pt x="9" y="235"/>
                  </a:lnTo>
                  <a:lnTo>
                    <a:pt x="0" y="235"/>
                  </a:lnTo>
                  <a:lnTo>
                    <a:pt x="0" y="201"/>
                  </a:lnTo>
                  <a:lnTo>
                    <a:pt x="9" y="201"/>
                  </a:lnTo>
                  <a:close/>
                  <a:moveTo>
                    <a:pt x="9" y="251"/>
                  </a:moveTo>
                  <a:lnTo>
                    <a:pt x="9" y="285"/>
                  </a:lnTo>
                  <a:lnTo>
                    <a:pt x="0" y="285"/>
                  </a:lnTo>
                  <a:lnTo>
                    <a:pt x="0" y="251"/>
                  </a:lnTo>
                  <a:lnTo>
                    <a:pt x="9" y="251"/>
                  </a:lnTo>
                  <a:close/>
                  <a:moveTo>
                    <a:pt x="9" y="301"/>
                  </a:moveTo>
                  <a:lnTo>
                    <a:pt x="9" y="335"/>
                  </a:lnTo>
                  <a:lnTo>
                    <a:pt x="0" y="335"/>
                  </a:lnTo>
                  <a:lnTo>
                    <a:pt x="0" y="301"/>
                  </a:lnTo>
                  <a:lnTo>
                    <a:pt x="9" y="301"/>
                  </a:lnTo>
                  <a:close/>
                  <a:moveTo>
                    <a:pt x="9" y="352"/>
                  </a:moveTo>
                  <a:lnTo>
                    <a:pt x="9" y="385"/>
                  </a:lnTo>
                  <a:lnTo>
                    <a:pt x="0" y="385"/>
                  </a:lnTo>
                  <a:lnTo>
                    <a:pt x="0" y="352"/>
                  </a:lnTo>
                  <a:lnTo>
                    <a:pt x="9" y="352"/>
                  </a:lnTo>
                  <a:close/>
                  <a:moveTo>
                    <a:pt x="9" y="402"/>
                  </a:moveTo>
                  <a:lnTo>
                    <a:pt x="9" y="436"/>
                  </a:lnTo>
                  <a:lnTo>
                    <a:pt x="0" y="436"/>
                  </a:lnTo>
                  <a:lnTo>
                    <a:pt x="0" y="402"/>
                  </a:lnTo>
                  <a:lnTo>
                    <a:pt x="9" y="402"/>
                  </a:lnTo>
                  <a:close/>
                </a:path>
              </a:pathLst>
            </a:custGeom>
            <a:solidFill>
              <a:srgbClr val="FFFFFF"/>
            </a:solidFill>
            <a:ln w="0" cap="flat">
              <a:solidFill>
                <a:srgbClr val="FFFFFF"/>
              </a:solidFill>
              <a:prstDash val="solid"/>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3" name="Freeform 90"/>
            <p:cNvSpPr>
              <a:spLocks noEditPoints="1"/>
            </p:cNvSpPr>
            <p:nvPr/>
          </p:nvSpPr>
          <p:spPr bwMode="auto">
            <a:xfrm>
              <a:off x="5231411" y="4278264"/>
              <a:ext cx="12700" cy="690563"/>
            </a:xfrm>
            <a:custGeom>
              <a:avLst/>
              <a:gdLst>
                <a:gd name="T0" fmla="*/ 0 w 8"/>
                <a:gd name="T1" fmla="*/ 435 h 435"/>
                <a:gd name="T2" fmla="*/ 0 w 8"/>
                <a:gd name="T3" fmla="*/ 402 h 435"/>
                <a:gd name="T4" fmla="*/ 8 w 8"/>
                <a:gd name="T5" fmla="*/ 402 h 435"/>
                <a:gd name="T6" fmla="*/ 8 w 8"/>
                <a:gd name="T7" fmla="*/ 435 h 435"/>
                <a:gd name="T8" fmla="*/ 0 w 8"/>
                <a:gd name="T9" fmla="*/ 435 h 435"/>
                <a:gd name="T10" fmla="*/ 0 w 8"/>
                <a:gd name="T11" fmla="*/ 385 h 435"/>
                <a:gd name="T12" fmla="*/ 0 w 8"/>
                <a:gd name="T13" fmla="*/ 351 h 435"/>
                <a:gd name="T14" fmla="*/ 8 w 8"/>
                <a:gd name="T15" fmla="*/ 351 h 435"/>
                <a:gd name="T16" fmla="*/ 8 w 8"/>
                <a:gd name="T17" fmla="*/ 385 h 435"/>
                <a:gd name="T18" fmla="*/ 0 w 8"/>
                <a:gd name="T19" fmla="*/ 385 h 435"/>
                <a:gd name="T20" fmla="*/ 0 w 8"/>
                <a:gd name="T21" fmla="*/ 335 h 435"/>
                <a:gd name="T22" fmla="*/ 0 w 8"/>
                <a:gd name="T23" fmla="*/ 301 h 435"/>
                <a:gd name="T24" fmla="*/ 8 w 8"/>
                <a:gd name="T25" fmla="*/ 301 h 435"/>
                <a:gd name="T26" fmla="*/ 8 w 8"/>
                <a:gd name="T27" fmla="*/ 335 h 435"/>
                <a:gd name="T28" fmla="*/ 0 w 8"/>
                <a:gd name="T29" fmla="*/ 335 h 435"/>
                <a:gd name="T30" fmla="*/ 0 w 8"/>
                <a:gd name="T31" fmla="*/ 284 h 435"/>
                <a:gd name="T32" fmla="*/ 0 w 8"/>
                <a:gd name="T33" fmla="*/ 251 h 435"/>
                <a:gd name="T34" fmla="*/ 8 w 8"/>
                <a:gd name="T35" fmla="*/ 251 h 435"/>
                <a:gd name="T36" fmla="*/ 8 w 8"/>
                <a:gd name="T37" fmla="*/ 284 h 435"/>
                <a:gd name="T38" fmla="*/ 0 w 8"/>
                <a:gd name="T39" fmla="*/ 284 h 435"/>
                <a:gd name="T40" fmla="*/ 0 w 8"/>
                <a:gd name="T41" fmla="*/ 234 h 435"/>
                <a:gd name="T42" fmla="*/ 0 w 8"/>
                <a:gd name="T43" fmla="*/ 201 h 435"/>
                <a:gd name="T44" fmla="*/ 8 w 8"/>
                <a:gd name="T45" fmla="*/ 201 h 435"/>
                <a:gd name="T46" fmla="*/ 8 w 8"/>
                <a:gd name="T47" fmla="*/ 234 h 435"/>
                <a:gd name="T48" fmla="*/ 0 w 8"/>
                <a:gd name="T49" fmla="*/ 234 h 435"/>
                <a:gd name="T50" fmla="*/ 0 w 8"/>
                <a:gd name="T51" fmla="*/ 184 h 435"/>
                <a:gd name="T52" fmla="*/ 0 w 8"/>
                <a:gd name="T53" fmla="*/ 151 h 435"/>
                <a:gd name="T54" fmla="*/ 8 w 8"/>
                <a:gd name="T55" fmla="*/ 151 h 435"/>
                <a:gd name="T56" fmla="*/ 8 w 8"/>
                <a:gd name="T57" fmla="*/ 184 h 435"/>
                <a:gd name="T58" fmla="*/ 0 w 8"/>
                <a:gd name="T59" fmla="*/ 184 h 435"/>
                <a:gd name="T60" fmla="*/ 0 w 8"/>
                <a:gd name="T61" fmla="*/ 134 h 435"/>
                <a:gd name="T62" fmla="*/ 0 w 8"/>
                <a:gd name="T63" fmla="*/ 101 h 435"/>
                <a:gd name="T64" fmla="*/ 8 w 8"/>
                <a:gd name="T65" fmla="*/ 101 h 435"/>
                <a:gd name="T66" fmla="*/ 8 w 8"/>
                <a:gd name="T67" fmla="*/ 134 h 435"/>
                <a:gd name="T68" fmla="*/ 0 w 8"/>
                <a:gd name="T69" fmla="*/ 134 h 435"/>
                <a:gd name="T70" fmla="*/ 0 w 8"/>
                <a:gd name="T71" fmla="*/ 84 h 435"/>
                <a:gd name="T72" fmla="*/ 0 w 8"/>
                <a:gd name="T73" fmla="*/ 50 h 435"/>
                <a:gd name="T74" fmla="*/ 8 w 8"/>
                <a:gd name="T75" fmla="*/ 50 h 435"/>
                <a:gd name="T76" fmla="*/ 8 w 8"/>
                <a:gd name="T77" fmla="*/ 84 h 435"/>
                <a:gd name="T78" fmla="*/ 0 w 8"/>
                <a:gd name="T79" fmla="*/ 84 h 435"/>
                <a:gd name="T80" fmla="*/ 0 w 8"/>
                <a:gd name="T81" fmla="*/ 34 h 435"/>
                <a:gd name="T82" fmla="*/ 0 w 8"/>
                <a:gd name="T83" fmla="*/ 0 h 435"/>
                <a:gd name="T84" fmla="*/ 8 w 8"/>
                <a:gd name="T85" fmla="*/ 0 h 435"/>
                <a:gd name="T86" fmla="*/ 8 w 8"/>
                <a:gd name="T87" fmla="*/ 34 h 435"/>
                <a:gd name="T88" fmla="*/ 0 w 8"/>
                <a:gd name="T89" fmla="*/ 34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 h="435">
                  <a:moveTo>
                    <a:pt x="0" y="435"/>
                  </a:moveTo>
                  <a:lnTo>
                    <a:pt x="0" y="402"/>
                  </a:lnTo>
                  <a:lnTo>
                    <a:pt x="8" y="402"/>
                  </a:lnTo>
                  <a:lnTo>
                    <a:pt x="8" y="435"/>
                  </a:lnTo>
                  <a:lnTo>
                    <a:pt x="0" y="435"/>
                  </a:lnTo>
                  <a:close/>
                  <a:moveTo>
                    <a:pt x="0" y="385"/>
                  </a:moveTo>
                  <a:lnTo>
                    <a:pt x="0" y="351"/>
                  </a:lnTo>
                  <a:lnTo>
                    <a:pt x="8" y="351"/>
                  </a:lnTo>
                  <a:lnTo>
                    <a:pt x="8" y="385"/>
                  </a:lnTo>
                  <a:lnTo>
                    <a:pt x="0" y="385"/>
                  </a:lnTo>
                  <a:close/>
                  <a:moveTo>
                    <a:pt x="0" y="335"/>
                  </a:moveTo>
                  <a:lnTo>
                    <a:pt x="0" y="301"/>
                  </a:lnTo>
                  <a:lnTo>
                    <a:pt x="8" y="301"/>
                  </a:lnTo>
                  <a:lnTo>
                    <a:pt x="8" y="335"/>
                  </a:lnTo>
                  <a:lnTo>
                    <a:pt x="0" y="335"/>
                  </a:lnTo>
                  <a:close/>
                  <a:moveTo>
                    <a:pt x="0" y="284"/>
                  </a:moveTo>
                  <a:lnTo>
                    <a:pt x="0" y="251"/>
                  </a:lnTo>
                  <a:lnTo>
                    <a:pt x="8" y="251"/>
                  </a:lnTo>
                  <a:lnTo>
                    <a:pt x="8" y="284"/>
                  </a:lnTo>
                  <a:lnTo>
                    <a:pt x="0" y="284"/>
                  </a:lnTo>
                  <a:close/>
                  <a:moveTo>
                    <a:pt x="0" y="234"/>
                  </a:moveTo>
                  <a:lnTo>
                    <a:pt x="0" y="201"/>
                  </a:lnTo>
                  <a:lnTo>
                    <a:pt x="8" y="201"/>
                  </a:lnTo>
                  <a:lnTo>
                    <a:pt x="8" y="234"/>
                  </a:lnTo>
                  <a:lnTo>
                    <a:pt x="0" y="234"/>
                  </a:lnTo>
                  <a:close/>
                  <a:moveTo>
                    <a:pt x="0" y="184"/>
                  </a:moveTo>
                  <a:lnTo>
                    <a:pt x="0" y="151"/>
                  </a:lnTo>
                  <a:lnTo>
                    <a:pt x="8" y="151"/>
                  </a:lnTo>
                  <a:lnTo>
                    <a:pt x="8" y="184"/>
                  </a:lnTo>
                  <a:lnTo>
                    <a:pt x="0" y="184"/>
                  </a:lnTo>
                  <a:close/>
                  <a:moveTo>
                    <a:pt x="0" y="134"/>
                  </a:moveTo>
                  <a:lnTo>
                    <a:pt x="0" y="101"/>
                  </a:lnTo>
                  <a:lnTo>
                    <a:pt x="8" y="101"/>
                  </a:lnTo>
                  <a:lnTo>
                    <a:pt x="8" y="134"/>
                  </a:lnTo>
                  <a:lnTo>
                    <a:pt x="0" y="134"/>
                  </a:lnTo>
                  <a:close/>
                  <a:moveTo>
                    <a:pt x="0" y="84"/>
                  </a:moveTo>
                  <a:lnTo>
                    <a:pt x="0" y="50"/>
                  </a:lnTo>
                  <a:lnTo>
                    <a:pt x="8" y="50"/>
                  </a:lnTo>
                  <a:lnTo>
                    <a:pt x="8" y="84"/>
                  </a:lnTo>
                  <a:lnTo>
                    <a:pt x="0" y="84"/>
                  </a:lnTo>
                  <a:close/>
                  <a:moveTo>
                    <a:pt x="0" y="34"/>
                  </a:moveTo>
                  <a:lnTo>
                    <a:pt x="0" y="0"/>
                  </a:lnTo>
                  <a:lnTo>
                    <a:pt x="8" y="0"/>
                  </a:lnTo>
                  <a:lnTo>
                    <a:pt x="8" y="34"/>
                  </a:lnTo>
                  <a:lnTo>
                    <a:pt x="0" y="34"/>
                  </a:lnTo>
                  <a:close/>
                </a:path>
              </a:pathLst>
            </a:custGeom>
            <a:solidFill>
              <a:srgbClr val="FFFFFF"/>
            </a:solidFill>
            <a:ln w="0" cap="flat">
              <a:solidFill>
                <a:srgbClr val="FFFFFF"/>
              </a:solidFill>
              <a:prstDash val="solid"/>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4" name="Rectangle 71"/>
            <p:cNvSpPr>
              <a:spLocks noChangeArrowheads="1"/>
            </p:cNvSpPr>
            <p:nvPr/>
          </p:nvSpPr>
          <p:spPr bwMode="auto">
            <a:xfrm>
              <a:off x="2842400" y="4500435"/>
              <a:ext cx="240171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bg1"/>
                  </a:solidFill>
                  <a:effectLst/>
                  <a:latin typeface="Segoe UI" panose="020B0502040204020203" pitchFamily="34" charset="0"/>
                  <a:cs typeface="Segoe UI" panose="020B0502040204020203" pitchFamily="34" charset="0"/>
                </a:rPr>
                <a:t>Development &amp; Test</a:t>
              </a:r>
              <a:endParaRPr kumimoji="0" lang="en-US" altLang="en-US" sz="1600" b="0" i="0" u="none" strike="noStrike" cap="none" normalizeH="0" baseline="0" dirty="0" smtClean="0">
                <a:ln>
                  <a:noFill/>
                </a:ln>
                <a:solidFill>
                  <a:schemeClr val="bg1"/>
                </a:solidFill>
                <a:effectLst/>
                <a:latin typeface="Segoe UI" panose="020B0502040204020203" pitchFamily="34" charset="0"/>
                <a:cs typeface="Segoe UI" panose="020B0502040204020203" pitchFamily="34" charset="0"/>
              </a:endParaRPr>
            </a:p>
          </p:txBody>
        </p:sp>
        <p:sp>
          <p:nvSpPr>
            <p:cNvPr id="15" name="Rectangle 71"/>
            <p:cNvSpPr>
              <a:spLocks noChangeArrowheads="1"/>
            </p:cNvSpPr>
            <p:nvPr/>
          </p:nvSpPr>
          <p:spPr bwMode="auto">
            <a:xfrm>
              <a:off x="5105104" y="4500435"/>
              <a:ext cx="240171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bg1"/>
                  </a:solidFill>
                  <a:effectLst/>
                  <a:latin typeface="Segoe UI" panose="020B0502040204020203" pitchFamily="34" charset="0"/>
                  <a:cs typeface="Segoe UI" panose="020B0502040204020203" pitchFamily="34" charset="0"/>
                </a:rPr>
                <a:t>Integration/UAT</a:t>
              </a:r>
            </a:p>
          </p:txBody>
        </p:sp>
        <p:sp>
          <p:nvSpPr>
            <p:cNvPr id="16" name="Rectangle 71"/>
            <p:cNvSpPr>
              <a:spLocks noChangeArrowheads="1"/>
            </p:cNvSpPr>
            <p:nvPr/>
          </p:nvSpPr>
          <p:spPr bwMode="auto">
            <a:xfrm>
              <a:off x="7008108" y="4500435"/>
              <a:ext cx="240171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bg1"/>
                  </a:solidFill>
                  <a:effectLst/>
                  <a:latin typeface="Segoe UI" panose="020B0502040204020203" pitchFamily="34" charset="0"/>
                  <a:cs typeface="Segoe UI" panose="020B0502040204020203" pitchFamily="34" charset="0"/>
                </a:rPr>
                <a:t>Deployment</a:t>
              </a:r>
            </a:p>
          </p:txBody>
        </p:sp>
        <p:sp>
          <p:nvSpPr>
            <p:cNvPr id="17" name="Freeform 90"/>
            <p:cNvSpPr>
              <a:spLocks noEditPoints="1"/>
            </p:cNvSpPr>
            <p:nvPr/>
          </p:nvSpPr>
          <p:spPr bwMode="auto">
            <a:xfrm>
              <a:off x="7447388" y="4278264"/>
              <a:ext cx="12700" cy="690563"/>
            </a:xfrm>
            <a:custGeom>
              <a:avLst/>
              <a:gdLst>
                <a:gd name="T0" fmla="*/ 0 w 8"/>
                <a:gd name="T1" fmla="*/ 435 h 435"/>
                <a:gd name="T2" fmla="*/ 0 w 8"/>
                <a:gd name="T3" fmla="*/ 402 h 435"/>
                <a:gd name="T4" fmla="*/ 8 w 8"/>
                <a:gd name="T5" fmla="*/ 402 h 435"/>
                <a:gd name="T6" fmla="*/ 8 w 8"/>
                <a:gd name="T7" fmla="*/ 435 h 435"/>
                <a:gd name="T8" fmla="*/ 0 w 8"/>
                <a:gd name="T9" fmla="*/ 435 h 435"/>
                <a:gd name="T10" fmla="*/ 0 w 8"/>
                <a:gd name="T11" fmla="*/ 385 h 435"/>
                <a:gd name="T12" fmla="*/ 0 w 8"/>
                <a:gd name="T13" fmla="*/ 351 h 435"/>
                <a:gd name="T14" fmla="*/ 8 w 8"/>
                <a:gd name="T15" fmla="*/ 351 h 435"/>
                <a:gd name="T16" fmla="*/ 8 w 8"/>
                <a:gd name="T17" fmla="*/ 385 h 435"/>
                <a:gd name="T18" fmla="*/ 0 w 8"/>
                <a:gd name="T19" fmla="*/ 385 h 435"/>
                <a:gd name="T20" fmla="*/ 0 w 8"/>
                <a:gd name="T21" fmla="*/ 335 h 435"/>
                <a:gd name="T22" fmla="*/ 0 w 8"/>
                <a:gd name="T23" fmla="*/ 301 h 435"/>
                <a:gd name="T24" fmla="*/ 8 w 8"/>
                <a:gd name="T25" fmla="*/ 301 h 435"/>
                <a:gd name="T26" fmla="*/ 8 w 8"/>
                <a:gd name="T27" fmla="*/ 335 h 435"/>
                <a:gd name="T28" fmla="*/ 0 w 8"/>
                <a:gd name="T29" fmla="*/ 335 h 435"/>
                <a:gd name="T30" fmla="*/ 0 w 8"/>
                <a:gd name="T31" fmla="*/ 284 h 435"/>
                <a:gd name="T32" fmla="*/ 0 w 8"/>
                <a:gd name="T33" fmla="*/ 251 h 435"/>
                <a:gd name="T34" fmla="*/ 8 w 8"/>
                <a:gd name="T35" fmla="*/ 251 h 435"/>
                <a:gd name="T36" fmla="*/ 8 w 8"/>
                <a:gd name="T37" fmla="*/ 284 h 435"/>
                <a:gd name="T38" fmla="*/ 0 w 8"/>
                <a:gd name="T39" fmla="*/ 284 h 435"/>
                <a:gd name="T40" fmla="*/ 0 w 8"/>
                <a:gd name="T41" fmla="*/ 234 h 435"/>
                <a:gd name="T42" fmla="*/ 0 w 8"/>
                <a:gd name="T43" fmla="*/ 201 h 435"/>
                <a:gd name="T44" fmla="*/ 8 w 8"/>
                <a:gd name="T45" fmla="*/ 201 h 435"/>
                <a:gd name="T46" fmla="*/ 8 w 8"/>
                <a:gd name="T47" fmla="*/ 234 h 435"/>
                <a:gd name="T48" fmla="*/ 0 w 8"/>
                <a:gd name="T49" fmla="*/ 234 h 435"/>
                <a:gd name="T50" fmla="*/ 0 w 8"/>
                <a:gd name="T51" fmla="*/ 184 h 435"/>
                <a:gd name="T52" fmla="*/ 0 w 8"/>
                <a:gd name="T53" fmla="*/ 151 h 435"/>
                <a:gd name="T54" fmla="*/ 8 w 8"/>
                <a:gd name="T55" fmla="*/ 151 h 435"/>
                <a:gd name="T56" fmla="*/ 8 w 8"/>
                <a:gd name="T57" fmla="*/ 184 h 435"/>
                <a:gd name="T58" fmla="*/ 0 w 8"/>
                <a:gd name="T59" fmla="*/ 184 h 435"/>
                <a:gd name="T60" fmla="*/ 0 w 8"/>
                <a:gd name="T61" fmla="*/ 134 h 435"/>
                <a:gd name="T62" fmla="*/ 0 w 8"/>
                <a:gd name="T63" fmla="*/ 101 h 435"/>
                <a:gd name="T64" fmla="*/ 8 w 8"/>
                <a:gd name="T65" fmla="*/ 101 h 435"/>
                <a:gd name="T66" fmla="*/ 8 w 8"/>
                <a:gd name="T67" fmla="*/ 134 h 435"/>
                <a:gd name="T68" fmla="*/ 0 w 8"/>
                <a:gd name="T69" fmla="*/ 134 h 435"/>
                <a:gd name="T70" fmla="*/ 0 w 8"/>
                <a:gd name="T71" fmla="*/ 84 h 435"/>
                <a:gd name="T72" fmla="*/ 0 w 8"/>
                <a:gd name="T73" fmla="*/ 50 h 435"/>
                <a:gd name="T74" fmla="*/ 8 w 8"/>
                <a:gd name="T75" fmla="*/ 50 h 435"/>
                <a:gd name="T76" fmla="*/ 8 w 8"/>
                <a:gd name="T77" fmla="*/ 84 h 435"/>
                <a:gd name="T78" fmla="*/ 0 w 8"/>
                <a:gd name="T79" fmla="*/ 84 h 435"/>
                <a:gd name="T80" fmla="*/ 0 w 8"/>
                <a:gd name="T81" fmla="*/ 34 h 435"/>
                <a:gd name="T82" fmla="*/ 0 w 8"/>
                <a:gd name="T83" fmla="*/ 0 h 435"/>
                <a:gd name="T84" fmla="*/ 8 w 8"/>
                <a:gd name="T85" fmla="*/ 0 h 435"/>
                <a:gd name="T86" fmla="*/ 8 w 8"/>
                <a:gd name="T87" fmla="*/ 34 h 435"/>
                <a:gd name="T88" fmla="*/ 0 w 8"/>
                <a:gd name="T89" fmla="*/ 34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 h="435">
                  <a:moveTo>
                    <a:pt x="0" y="435"/>
                  </a:moveTo>
                  <a:lnTo>
                    <a:pt x="0" y="402"/>
                  </a:lnTo>
                  <a:lnTo>
                    <a:pt x="8" y="402"/>
                  </a:lnTo>
                  <a:lnTo>
                    <a:pt x="8" y="435"/>
                  </a:lnTo>
                  <a:lnTo>
                    <a:pt x="0" y="435"/>
                  </a:lnTo>
                  <a:close/>
                  <a:moveTo>
                    <a:pt x="0" y="385"/>
                  </a:moveTo>
                  <a:lnTo>
                    <a:pt x="0" y="351"/>
                  </a:lnTo>
                  <a:lnTo>
                    <a:pt x="8" y="351"/>
                  </a:lnTo>
                  <a:lnTo>
                    <a:pt x="8" y="385"/>
                  </a:lnTo>
                  <a:lnTo>
                    <a:pt x="0" y="385"/>
                  </a:lnTo>
                  <a:close/>
                  <a:moveTo>
                    <a:pt x="0" y="335"/>
                  </a:moveTo>
                  <a:lnTo>
                    <a:pt x="0" y="301"/>
                  </a:lnTo>
                  <a:lnTo>
                    <a:pt x="8" y="301"/>
                  </a:lnTo>
                  <a:lnTo>
                    <a:pt x="8" y="335"/>
                  </a:lnTo>
                  <a:lnTo>
                    <a:pt x="0" y="335"/>
                  </a:lnTo>
                  <a:close/>
                  <a:moveTo>
                    <a:pt x="0" y="284"/>
                  </a:moveTo>
                  <a:lnTo>
                    <a:pt x="0" y="251"/>
                  </a:lnTo>
                  <a:lnTo>
                    <a:pt x="8" y="251"/>
                  </a:lnTo>
                  <a:lnTo>
                    <a:pt x="8" y="284"/>
                  </a:lnTo>
                  <a:lnTo>
                    <a:pt x="0" y="284"/>
                  </a:lnTo>
                  <a:close/>
                  <a:moveTo>
                    <a:pt x="0" y="234"/>
                  </a:moveTo>
                  <a:lnTo>
                    <a:pt x="0" y="201"/>
                  </a:lnTo>
                  <a:lnTo>
                    <a:pt x="8" y="201"/>
                  </a:lnTo>
                  <a:lnTo>
                    <a:pt x="8" y="234"/>
                  </a:lnTo>
                  <a:lnTo>
                    <a:pt x="0" y="234"/>
                  </a:lnTo>
                  <a:close/>
                  <a:moveTo>
                    <a:pt x="0" y="184"/>
                  </a:moveTo>
                  <a:lnTo>
                    <a:pt x="0" y="151"/>
                  </a:lnTo>
                  <a:lnTo>
                    <a:pt x="8" y="151"/>
                  </a:lnTo>
                  <a:lnTo>
                    <a:pt x="8" y="184"/>
                  </a:lnTo>
                  <a:lnTo>
                    <a:pt x="0" y="184"/>
                  </a:lnTo>
                  <a:close/>
                  <a:moveTo>
                    <a:pt x="0" y="134"/>
                  </a:moveTo>
                  <a:lnTo>
                    <a:pt x="0" y="101"/>
                  </a:lnTo>
                  <a:lnTo>
                    <a:pt x="8" y="101"/>
                  </a:lnTo>
                  <a:lnTo>
                    <a:pt x="8" y="134"/>
                  </a:lnTo>
                  <a:lnTo>
                    <a:pt x="0" y="134"/>
                  </a:lnTo>
                  <a:close/>
                  <a:moveTo>
                    <a:pt x="0" y="84"/>
                  </a:moveTo>
                  <a:lnTo>
                    <a:pt x="0" y="50"/>
                  </a:lnTo>
                  <a:lnTo>
                    <a:pt x="8" y="50"/>
                  </a:lnTo>
                  <a:lnTo>
                    <a:pt x="8" y="84"/>
                  </a:lnTo>
                  <a:lnTo>
                    <a:pt x="0" y="84"/>
                  </a:lnTo>
                  <a:close/>
                  <a:moveTo>
                    <a:pt x="0" y="34"/>
                  </a:moveTo>
                  <a:lnTo>
                    <a:pt x="0" y="0"/>
                  </a:lnTo>
                  <a:lnTo>
                    <a:pt x="8" y="0"/>
                  </a:lnTo>
                  <a:lnTo>
                    <a:pt x="8" y="34"/>
                  </a:lnTo>
                  <a:lnTo>
                    <a:pt x="0" y="34"/>
                  </a:lnTo>
                  <a:close/>
                </a:path>
              </a:pathLst>
            </a:custGeom>
            <a:solidFill>
              <a:srgbClr val="FFFFFF"/>
            </a:solidFill>
            <a:ln w="0" cap="flat">
              <a:solidFill>
                <a:srgbClr val="FFFFFF"/>
              </a:solidFill>
              <a:prstDash val="solid"/>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8" name="Freeform 90"/>
            <p:cNvSpPr>
              <a:spLocks noEditPoints="1"/>
            </p:cNvSpPr>
            <p:nvPr/>
          </p:nvSpPr>
          <p:spPr bwMode="auto">
            <a:xfrm>
              <a:off x="9095034" y="4278264"/>
              <a:ext cx="12700" cy="690563"/>
            </a:xfrm>
            <a:custGeom>
              <a:avLst/>
              <a:gdLst>
                <a:gd name="T0" fmla="*/ 0 w 8"/>
                <a:gd name="T1" fmla="*/ 435 h 435"/>
                <a:gd name="T2" fmla="*/ 0 w 8"/>
                <a:gd name="T3" fmla="*/ 402 h 435"/>
                <a:gd name="T4" fmla="*/ 8 w 8"/>
                <a:gd name="T5" fmla="*/ 402 h 435"/>
                <a:gd name="T6" fmla="*/ 8 w 8"/>
                <a:gd name="T7" fmla="*/ 435 h 435"/>
                <a:gd name="T8" fmla="*/ 0 w 8"/>
                <a:gd name="T9" fmla="*/ 435 h 435"/>
                <a:gd name="T10" fmla="*/ 0 w 8"/>
                <a:gd name="T11" fmla="*/ 385 h 435"/>
                <a:gd name="T12" fmla="*/ 0 w 8"/>
                <a:gd name="T13" fmla="*/ 351 h 435"/>
                <a:gd name="T14" fmla="*/ 8 w 8"/>
                <a:gd name="T15" fmla="*/ 351 h 435"/>
                <a:gd name="T16" fmla="*/ 8 w 8"/>
                <a:gd name="T17" fmla="*/ 385 h 435"/>
                <a:gd name="T18" fmla="*/ 0 w 8"/>
                <a:gd name="T19" fmla="*/ 385 h 435"/>
                <a:gd name="T20" fmla="*/ 0 w 8"/>
                <a:gd name="T21" fmla="*/ 335 h 435"/>
                <a:gd name="T22" fmla="*/ 0 w 8"/>
                <a:gd name="T23" fmla="*/ 301 h 435"/>
                <a:gd name="T24" fmla="*/ 8 w 8"/>
                <a:gd name="T25" fmla="*/ 301 h 435"/>
                <a:gd name="T26" fmla="*/ 8 w 8"/>
                <a:gd name="T27" fmla="*/ 335 h 435"/>
                <a:gd name="T28" fmla="*/ 0 w 8"/>
                <a:gd name="T29" fmla="*/ 335 h 435"/>
                <a:gd name="T30" fmla="*/ 0 w 8"/>
                <a:gd name="T31" fmla="*/ 284 h 435"/>
                <a:gd name="T32" fmla="*/ 0 w 8"/>
                <a:gd name="T33" fmla="*/ 251 h 435"/>
                <a:gd name="T34" fmla="*/ 8 w 8"/>
                <a:gd name="T35" fmla="*/ 251 h 435"/>
                <a:gd name="T36" fmla="*/ 8 w 8"/>
                <a:gd name="T37" fmla="*/ 284 h 435"/>
                <a:gd name="T38" fmla="*/ 0 w 8"/>
                <a:gd name="T39" fmla="*/ 284 h 435"/>
                <a:gd name="T40" fmla="*/ 0 w 8"/>
                <a:gd name="T41" fmla="*/ 234 h 435"/>
                <a:gd name="T42" fmla="*/ 0 w 8"/>
                <a:gd name="T43" fmla="*/ 201 h 435"/>
                <a:gd name="T44" fmla="*/ 8 w 8"/>
                <a:gd name="T45" fmla="*/ 201 h 435"/>
                <a:gd name="T46" fmla="*/ 8 w 8"/>
                <a:gd name="T47" fmla="*/ 234 h 435"/>
                <a:gd name="T48" fmla="*/ 0 w 8"/>
                <a:gd name="T49" fmla="*/ 234 h 435"/>
                <a:gd name="T50" fmla="*/ 0 w 8"/>
                <a:gd name="T51" fmla="*/ 184 h 435"/>
                <a:gd name="T52" fmla="*/ 0 w 8"/>
                <a:gd name="T53" fmla="*/ 151 h 435"/>
                <a:gd name="T54" fmla="*/ 8 w 8"/>
                <a:gd name="T55" fmla="*/ 151 h 435"/>
                <a:gd name="T56" fmla="*/ 8 w 8"/>
                <a:gd name="T57" fmla="*/ 184 h 435"/>
                <a:gd name="T58" fmla="*/ 0 w 8"/>
                <a:gd name="T59" fmla="*/ 184 h 435"/>
                <a:gd name="T60" fmla="*/ 0 w 8"/>
                <a:gd name="T61" fmla="*/ 134 h 435"/>
                <a:gd name="T62" fmla="*/ 0 w 8"/>
                <a:gd name="T63" fmla="*/ 101 h 435"/>
                <a:gd name="T64" fmla="*/ 8 w 8"/>
                <a:gd name="T65" fmla="*/ 101 h 435"/>
                <a:gd name="T66" fmla="*/ 8 w 8"/>
                <a:gd name="T67" fmla="*/ 134 h 435"/>
                <a:gd name="T68" fmla="*/ 0 w 8"/>
                <a:gd name="T69" fmla="*/ 134 h 435"/>
                <a:gd name="T70" fmla="*/ 0 w 8"/>
                <a:gd name="T71" fmla="*/ 84 h 435"/>
                <a:gd name="T72" fmla="*/ 0 w 8"/>
                <a:gd name="T73" fmla="*/ 50 h 435"/>
                <a:gd name="T74" fmla="*/ 8 w 8"/>
                <a:gd name="T75" fmla="*/ 50 h 435"/>
                <a:gd name="T76" fmla="*/ 8 w 8"/>
                <a:gd name="T77" fmla="*/ 84 h 435"/>
                <a:gd name="T78" fmla="*/ 0 w 8"/>
                <a:gd name="T79" fmla="*/ 84 h 435"/>
                <a:gd name="T80" fmla="*/ 0 w 8"/>
                <a:gd name="T81" fmla="*/ 34 h 435"/>
                <a:gd name="T82" fmla="*/ 0 w 8"/>
                <a:gd name="T83" fmla="*/ 0 h 435"/>
                <a:gd name="T84" fmla="*/ 8 w 8"/>
                <a:gd name="T85" fmla="*/ 0 h 435"/>
                <a:gd name="T86" fmla="*/ 8 w 8"/>
                <a:gd name="T87" fmla="*/ 34 h 435"/>
                <a:gd name="T88" fmla="*/ 0 w 8"/>
                <a:gd name="T89" fmla="*/ 34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 h="435">
                  <a:moveTo>
                    <a:pt x="0" y="435"/>
                  </a:moveTo>
                  <a:lnTo>
                    <a:pt x="0" y="402"/>
                  </a:lnTo>
                  <a:lnTo>
                    <a:pt x="8" y="402"/>
                  </a:lnTo>
                  <a:lnTo>
                    <a:pt x="8" y="435"/>
                  </a:lnTo>
                  <a:lnTo>
                    <a:pt x="0" y="435"/>
                  </a:lnTo>
                  <a:close/>
                  <a:moveTo>
                    <a:pt x="0" y="385"/>
                  </a:moveTo>
                  <a:lnTo>
                    <a:pt x="0" y="351"/>
                  </a:lnTo>
                  <a:lnTo>
                    <a:pt x="8" y="351"/>
                  </a:lnTo>
                  <a:lnTo>
                    <a:pt x="8" y="385"/>
                  </a:lnTo>
                  <a:lnTo>
                    <a:pt x="0" y="385"/>
                  </a:lnTo>
                  <a:close/>
                  <a:moveTo>
                    <a:pt x="0" y="335"/>
                  </a:moveTo>
                  <a:lnTo>
                    <a:pt x="0" y="301"/>
                  </a:lnTo>
                  <a:lnTo>
                    <a:pt x="8" y="301"/>
                  </a:lnTo>
                  <a:lnTo>
                    <a:pt x="8" y="335"/>
                  </a:lnTo>
                  <a:lnTo>
                    <a:pt x="0" y="335"/>
                  </a:lnTo>
                  <a:close/>
                  <a:moveTo>
                    <a:pt x="0" y="284"/>
                  </a:moveTo>
                  <a:lnTo>
                    <a:pt x="0" y="251"/>
                  </a:lnTo>
                  <a:lnTo>
                    <a:pt x="8" y="251"/>
                  </a:lnTo>
                  <a:lnTo>
                    <a:pt x="8" y="284"/>
                  </a:lnTo>
                  <a:lnTo>
                    <a:pt x="0" y="284"/>
                  </a:lnTo>
                  <a:close/>
                  <a:moveTo>
                    <a:pt x="0" y="234"/>
                  </a:moveTo>
                  <a:lnTo>
                    <a:pt x="0" y="201"/>
                  </a:lnTo>
                  <a:lnTo>
                    <a:pt x="8" y="201"/>
                  </a:lnTo>
                  <a:lnTo>
                    <a:pt x="8" y="234"/>
                  </a:lnTo>
                  <a:lnTo>
                    <a:pt x="0" y="234"/>
                  </a:lnTo>
                  <a:close/>
                  <a:moveTo>
                    <a:pt x="0" y="184"/>
                  </a:moveTo>
                  <a:lnTo>
                    <a:pt x="0" y="151"/>
                  </a:lnTo>
                  <a:lnTo>
                    <a:pt x="8" y="151"/>
                  </a:lnTo>
                  <a:lnTo>
                    <a:pt x="8" y="184"/>
                  </a:lnTo>
                  <a:lnTo>
                    <a:pt x="0" y="184"/>
                  </a:lnTo>
                  <a:close/>
                  <a:moveTo>
                    <a:pt x="0" y="134"/>
                  </a:moveTo>
                  <a:lnTo>
                    <a:pt x="0" y="101"/>
                  </a:lnTo>
                  <a:lnTo>
                    <a:pt x="8" y="101"/>
                  </a:lnTo>
                  <a:lnTo>
                    <a:pt x="8" y="134"/>
                  </a:lnTo>
                  <a:lnTo>
                    <a:pt x="0" y="134"/>
                  </a:lnTo>
                  <a:close/>
                  <a:moveTo>
                    <a:pt x="0" y="84"/>
                  </a:moveTo>
                  <a:lnTo>
                    <a:pt x="0" y="50"/>
                  </a:lnTo>
                  <a:lnTo>
                    <a:pt x="8" y="50"/>
                  </a:lnTo>
                  <a:lnTo>
                    <a:pt x="8" y="84"/>
                  </a:lnTo>
                  <a:lnTo>
                    <a:pt x="0" y="84"/>
                  </a:lnTo>
                  <a:close/>
                  <a:moveTo>
                    <a:pt x="0" y="34"/>
                  </a:moveTo>
                  <a:lnTo>
                    <a:pt x="0" y="0"/>
                  </a:lnTo>
                  <a:lnTo>
                    <a:pt x="8" y="0"/>
                  </a:lnTo>
                  <a:lnTo>
                    <a:pt x="8" y="34"/>
                  </a:lnTo>
                  <a:lnTo>
                    <a:pt x="0" y="34"/>
                  </a:lnTo>
                  <a:close/>
                </a:path>
              </a:pathLst>
            </a:custGeom>
            <a:solidFill>
              <a:srgbClr val="FFFFFF"/>
            </a:solidFill>
            <a:ln w="0" cap="flat">
              <a:solidFill>
                <a:srgbClr val="FFFFFF"/>
              </a:solidFill>
              <a:prstDash val="solid"/>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9" name="Rectangle 71"/>
            <p:cNvSpPr>
              <a:spLocks noChangeArrowheads="1"/>
            </p:cNvSpPr>
            <p:nvPr/>
          </p:nvSpPr>
          <p:spPr bwMode="auto">
            <a:xfrm>
              <a:off x="8993981" y="4500435"/>
              <a:ext cx="240171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600" dirty="0" smtClean="0">
                  <a:solidFill>
                    <a:schemeClr val="bg1"/>
                  </a:solidFill>
                  <a:latin typeface="Segoe UI" panose="020B0502040204020203" pitchFamily="34" charset="0"/>
                  <a:cs typeface="Segoe UI" panose="020B0502040204020203" pitchFamily="34" charset="0"/>
                </a:rPr>
                <a:t>Production</a:t>
              </a:r>
              <a:endParaRPr kumimoji="0" lang="en-US" altLang="en-US" sz="1600" b="0" i="0" u="none" strike="noStrike" cap="none" normalizeH="0" baseline="0" dirty="0" smtClean="0">
                <a:ln>
                  <a:noFill/>
                </a:ln>
                <a:solidFill>
                  <a:schemeClr val="bg1"/>
                </a:solidFill>
                <a:effectLst/>
                <a:latin typeface="Segoe UI" panose="020B0502040204020203" pitchFamily="34" charset="0"/>
                <a:cs typeface="Segoe UI" panose="020B0502040204020203" pitchFamily="34" charset="0"/>
              </a:endParaRPr>
            </a:p>
          </p:txBody>
        </p:sp>
      </p:grpSp>
      <p:graphicFrame>
        <p:nvGraphicFramePr>
          <p:cNvPr id="21" name="Diagram 20"/>
          <p:cNvGraphicFramePr/>
          <p:nvPr>
            <p:extLst>
              <p:ext uri="{D42A27DB-BD31-4B8C-83A1-F6EECF244321}">
                <p14:modId xmlns:p14="http://schemas.microsoft.com/office/powerpoint/2010/main" val="3166658370"/>
              </p:ext>
            </p:extLst>
          </p:nvPr>
        </p:nvGraphicFramePr>
        <p:xfrm>
          <a:off x="3992283" y="3504411"/>
          <a:ext cx="3438928" cy="1584262"/>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Tree>
    <p:extLst>
      <p:ext uri="{BB962C8B-B14F-4D97-AF65-F5344CB8AC3E}">
        <p14:creationId xmlns:p14="http://schemas.microsoft.com/office/powerpoint/2010/main" val="1017235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Lead Time = Process Time + Wait Time</a:t>
            </a:r>
            <a:endParaRPr lang="en-US" dirty="0"/>
          </a:p>
        </p:txBody>
      </p:sp>
      <p:grpSp>
        <p:nvGrpSpPr>
          <p:cNvPr id="12" name="Group 11"/>
          <p:cNvGrpSpPr/>
          <p:nvPr/>
        </p:nvGrpSpPr>
        <p:grpSpPr>
          <a:xfrm>
            <a:off x="688374" y="1149970"/>
            <a:ext cx="9727621" cy="5466480"/>
            <a:chOff x="688374" y="1149970"/>
            <a:chExt cx="9727621" cy="5466480"/>
          </a:xfrm>
        </p:grpSpPr>
        <p:sp>
          <p:nvSpPr>
            <p:cNvPr id="13" name="Freeform 12"/>
            <p:cNvSpPr/>
            <p:nvPr/>
          </p:nvSpPr>
          <p:spPr>
            <a:xfrm>
              <a:off x="688374" y="1149970"/>
              <a:ext cx="2579687" cy="5418667"/>
            </a:xfrm>
            <a:custGeom>
              <a:avLst/>
              <a:gdLst>
                <a:gd name="connsiteX0" fmla="*/ 0 w 2579687"/>
                <a:gd name="connsiteY0" fmla="*/ 257969 h 5418667"/>
                <a:gd name="connsiteX1" fmla="*/ 257969 w 2579687"/>
                <a:gd name="connsiteY1" fmla="*/ 0 h 5418667"/>
                <a:gd name="connsiteX2" fmla="*/ 2321718 w 2579687"/>
                <a:gd name="connsiteY2" fmla="*/ 0 h 5418667"/>
                <a:gd name="connsiteX3" fmla="*/ 2579687 w 2579687"/>
                <a:gd name="connsiteY3" fmla="*/ 257969 h 5418667"/>
                <a:gd name="connsiteX4" fmla="*/ 2579687 w 2579687"/>
                <a:gd name="connsiteY4" fmla="*/ 5160698 h 5418667"/>
                <a:gd name="connsiteX5" fmla="*/ 2321718 w 2579687"/>
                <a:gd name="connsiteY5" fmla="*/ 5418667 h 5418667"/>
                <a:gd name="connsiteX6" fmla="*/ 257969 w 2579687"/>
                <a:gd name="connsiteY6" fmla="*/ 5418667 h 5418667"/>
                <a:gd name="connsiteX7" fmla="*/ 0 w 2579687"/>
                <a:gd name="connsiteY7" fmla="*/ 5160698 h 5418667"/>
                <a:gd name="connsiteX8" fmla="*/ 0 w 2579687"/>
                <a:gd name="connsiteY8" fmla="*/ 257969 h 5418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9687" h="5418667">
                  <a:moveTo>
                    <a:pt x="0" y="257969"/>
                  </a:moveTo>
                  <a:cubicBezTo>
                    <a:pt x="0" y="115497"/>
                    <a:pt x="115497" y="0"/>
                    <a:pt x="257969" y="0"/>
                  </a:cubicBezTo>
                  <a:lnTo>
                    <a:pt x="2321718" y="0"/>
                  </a:lnTo>
                  <a:cubicBezTo>
                    <a:pt x="2464190" y="0"/>
                    <a:pt x="2579687" y="115497"/>
                    <a:pt x="2579687" y="257969"/>
                  </a:cubicBezTo>
                  <a:lnTo>
                    <a:pt x="2579687" y="5160698"/>
                  </a:lnTo>
                  <a:cubicBezTo>
                    <a:pt x="2579687" y="5303170"/>
                    <a:pt x="2464190" y="5418667"/>
                    <a:pt x="2321718" y="5418667"/>
                  </a:cubicBezTo>
                  <a:lnTo>
                    <a:pt x="257969" y="5418667"/>
                  </a:lnTo>
                  <a:cubicBezTo>
                    <a:pt x="115497" y="5418667"/>
                    <a:pt x="0" y="5303170"/>
                    <a:pt x="0" y="5160698"/>
                  </a:cubicBezTo>
                  <a:lnTo>
                    <a:pt x="0" y="257969"/>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60020" tIns="160020" rIns="160020" bIns="3953087" numCol="1" spcCol="1270" anchor="ctr" anchorCtr="0">
              <a:noAutofit/>
            </a:bodyPr>
            <a:lstStyle/>
            <a:p>
              <a:pPr lvl="0" algn="ctr" defTabSz="1866900">
                <a:lnSpc>
                  <a:spcPct val="90000"/>
                </a:lnSpc>
                <a:spcBef>
                  <a:spcPct val="0"/>
                </a:spcBef>
                <a:spcAft>
                  <a:spcPct val="35000"/>
                </a:spcAft>
              </a:pPr>
              <a:r>
                <a:rPr lang="en-US" sz="4200" kern="1200" dirty="0" smtClean="0"/>
                <a:t>Lead Time (LT):</a:t>
              </a:r>
              <a:endParaRPr lang="en-US" sz="4200" kern="1200" dirty="0"/>
            </a:p>
          </p:txBody>
        </p:sp>
        <p:sp>
          <p:nvSpPr>
            <p:cNvPr id="14" name="Freeform 13"/>
            <p:cNvSpPr/>
            <p:nvPr/>
          </p:nvSpPr>
          <p:spPr>
            <a:xfrm>
              <a:off x="946342" y="2775571"/>
              <a:ext cx="2063749" cy="3522133"/>
            </a:xfrm>
            <a:custGeom>
              <a:avLst/>
              <a:gdLst>
                <a:gd name="connsiteX0" fmla="*/ 0 w 2063749"/>
                <a:gd name="connsiteY0" fmla="*/ 206375 h 3522133"/>
                <a:gd name="connsiteX1" fmla="*/ 206375 w 2063749"/>
                <a:gd name="connsiteY1" fmla="*/ 0 h 3522133"/>
                <a:gd name="connsiteX2" fmla="*/ 1857374 w 2063749"/>
                <a:gd name="connsiteY2" fmla="*/ 0 h 3522133"/>
                <a:gd name="connsiteX3" fmla="*/ 2063749 w 2063749"/>
                <a:gd name="connsiteY3" fmla="*/ 206375 h 3522133"/>
                <a:gd name="connsiteX4" fmla="*/ 2063749 w 2063749"/>
                <a:gd name="connsiteY4" fmla="*/ 3315758 h 3522133"/>
                <a:gd name="connsiteX5" fmla="*/ 1857374 w 2063749"/>
                <a:gd name="connsiteY5" fmla="*/ 3522133 h 3522133"/>
                <a:gd name="connsiteX6" fmla="*/ 206375 w 2063749"/>
                <a:gd name="connsiteY6" fmla="*/ 3522133 h 3522133"/>
                <a:gd name="connsiteX7" fmla="*/ 0 w 2063749"/>
                <a:gd name="connsiteY7" fmla="*/ 3315758 h 3522133"/>
                <a:gd name="connsiteX8" fmla="*/ 0 w 2063749"/>
                <a:gd name="connsiteY8" fmla="*/ 206375 h 352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3749" h="3522133">
                  <a:moveTo>
                    <a:pt x="0" y="206375"/>
                  </a:moveTo>
                  <a:cubicBezTo>
                    <a:pt x="0" y="92397"/>
                    <a:pt x="92397" y="0"/>
                    <a:pt x="206375" y="0"/>
                  </a:cubicBezTo>
                  <a:lnTo>
                    <a:pt x="1857374" y="0"/>
                  </a:lnTo>
                  <a:cubicBezTo>
                    <a:pt x="1971352" y="0"/>
                    <a:pt x="2063749" y="92397"/>
                    <a:pt x="2063749" y="206375"/>
                  </a:cubicBezTo>
                  <a:lnTo>
                    <a:pt x="2063749" y="3315758"/>
                  </a:lnTo>
                  <a:cubicBezTo>
                    <a:pt x="2063749" y="3429736"/>
                    <a:pt x="1971352" y="3522133"/>
                    <a:pt x="1857374" y="3522133"/>
                  </a:cubicBezTo>
                  <a:lnTo>
                    <a:pt x="206375" y="3522133"/>
                  </a:lnTo>
                  <a:cubicBezTo>
                    <a:pt x="92397" y="3522133"/>
                    <a:pt x="0" y="3429736"/>
                    <a:pt x="0" y="3315758"/>
                  </a:cubicBezTo>
                  <a:lnTo>
                    <a:pt x="0" y="20637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785" tIns="100450" rIns="113785" bIns="100450" numCol="1" spcCol="1270" anchor="ctr" anchorCtr="0">
              <a:noAutofit/>
            </a:bodyPr>
            <a:lstStyle/>
            <a:p>
              <a:pPr lvl="0" algn="ctr" defTabSz="933450">
                <a:lnSpc>
                  <a:spcPct val="90000"/>
                </a:lnSpc>
                <a:spcBef>
                  <a:spcPct val="0"/>
                </a:spcBef>
                <a:spcAft>
                  <a:spcPct val="35000"/>
                </a:spcAft>
              </a:pPr>
              <a:r>
                <a:rPr lang="en-US" sz="2100" kern="1200" dirty="0" smtClean="0"/>
                <a:t>The elapsed time from receiving a customer request to delivering on that request.</a:t>
              </a:r>
              <a:endParaRPr lang="en-US" sz="2100" kern="1200" dirty="0"/>
            </a:p>
          </p:txBody>
        </p:sp>
        <p:sp>
          <p:nvSpPr>
            <p:cNvPr id="15" name="Freeform 14"/>
            <p:cNvSpPr/>
            <p:nvPr/>
          </p:nvSpPr>
          <p:spPr>
            <a:xfrm>
              <a:off x="4503739" y="1197781"/>
              <a:ext cx="2579687" cy="5418667"/>
            </a:xfrm>
            <a:custGeom>
              <a:avLst/>
              <a:gdLst>
                <a:gd name="connsiteX0" fmla="*/ 0 w 2579687"/>
                <a:gd name="connsiteY0" fmla="*/ 257969 h 5418667"/>
                <a:gd name="connsiteX1" fmla="*/ 257969 w 2579687"/>
                <a:gd name="connsiteY1" fmla="*/ 0 h 5418667"/>
                <a:gd name="connsiteX2" fmla="*/ 2321718 w 2579687"/>
                <a:gd name="connsiteY2" fmla="*/ 0 h 5418667"/>
                <a:gd name="connsiteX3" fmla="*/ 2579687 w 2579687"/>
                <a:gd name="connsiteY3" fmla="*/ 257969 h 5418667"/>
                <a:gd name="connsiteX4" fmla="*/ 2579687 w 2579687"/>
                <a:gd name="connsiteY4" fmla="*/ 5160698 h 5418667"/>
                <a:gd name="connsiteX5" fmla="*/ 2321718 w 2579687"/>
                <a:gd name="connsiteY5" fmla="*/ 5418667 h 5418667"/>
                <a:gd name="connsiteX6" fmla="*/ 257969 w 2579687"/>
                <a:gd name="connsiteY6" fmla="*/ 5418667 h 5418667"/>
                <a:gd name="connsiteX7" fmla="*/ 0 w 2579687"/>
                <a:gd name="connsiteY7" fmla="*/ 5160698 h 5418667"/>
                <a:gd name="connsiteX8" fmla="*/ 0 w 2579687"/>
                <a:gd name="connsiteY8" fmla="*/ 257969 h 5418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9687" h="5418667">
                  <a:moveTo>
                    <a:pt x="0" y="257969"/>
                  </a:moveTo>
                  <a:cubicBezTo>
                    <a:pt x="0" y="115497"/>
                    <a:pt x="115497" y="0"/>
                    <a:pt x="257969" y="0"/>
                  </a:cubicBezTo>
                  <a:lnTo>
                    <a:pt x="2321718" y="0"/>
                  </a:lnTo>
                  <a:cubicBezTo>
                    <a:pt x="2464190" y="0"/>
                    <a:pt x="2579687" y="115497"/>
                    <a:pt x="2579687" y="257969"/>
                  </a:cubicBezTo>
                  <a:lnTo>
                    <a:pt x="2579687" y="5160698"/>
                  </a:lnTo>
                  <a:cubicBezTo>
                    <a:pt x="2579687" y="5303170"/>
                    <a:pt x="2464190" y="5418667"/>
                    <a:pt x="2321718" y="5418667"/>
                  </a:cubicBezTo>
                  <a:lnTo>
                    <a:pt x="257969" y="5418667"/>
                  </a:lnTo>
                  <a:cubicBezTo>
                    <a:pt x="115497" y="5418667"/>
                    <a:pt x="0" y="5303170"/>
                    <a:pt x="0" y="5160698"/>
                  </a:cubicBezTo>
                  <a:lnTo>
                    <a:pt x="0" y="257969"/>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60020" tIns="160020" rIns="160020" bIns="3953087" numCol="1" spcCol="1270" anchor="ctr" anchorCtr="0">
              <a:noAutofit/>
            </a:bodyPr>
            <a:lstStyle/>
            <a:p>
              <a:pPr lvl="0" algn="ctr" defTabSz="1866900">
                <a:lnSpc>
                  <a:spcPct val="90000"/>
                </a:lnSpc>
                <a:spcBef>
                  <a:spcPct val="0"/>
                </a:spcBef>
                <a:spcAft>
                  <a:spcPct val="35000"/>
                </a:spcAft>
              </a:pPr>
              <a:r>
                <a:rPr lang="en-US" sz="4200" kern="1200" dirty="0" smtClean="0"/>
                <a:t>Process Time (PT):</a:t>
              </a:r>
              <a:endParaRPr lang="en-US" sz="4200" kern="1200" dirty="0"/>
            </a:p>
          </p:txBody>
        </p:sp>
        <p:sp>
          <p:nvSpPr>
            <p:cNvPr id="16" name="Freeform 15"/>
            <p:cNvSpPr/>
            <p:nvPr/>
          </p:nvSpPr>
          <p:spPr>
            <a:xfrm>
              <a:off x="4761708" y="2823381"/>
              <a:ext cx="2063749" cy="3522133"/>
            </a:xfrm>
            <a:custGeom>
              <a:avLst/>
              <a:gdLst>
                <a:gd name="connsiteX0" fmla="*/ 0 w 2063749"/>
                <a:gd name="connsiteY0" fmla="*/ 206375 h 3522133"/>
                <a:gd name="connsiteX1" fmla="*/ 206375 w 2063749"/>
                <a:gd name="connsiteY1" fmla="*/ 0 h 3522133"/>
                <a:gd name="connsiteX2" fmla="*/ 1857374 w 2063749"/>
                <a:gd name="connsiteY2" fmla="*/ 0 h 3522133"/>
                <a:gd name="connsiteX3" fmla="*/ 2063749 w 2063749"/>
                <a:gd name="connsiteY3" fmla="*/ 206375 h 3522133"/>
                <a:gd name="connsiteX4" fmla="*/ 2063749 w 2063749"/>
                <a:gd name="connsiteY4" fmla="*/ 3315758 h 3522133"/>
                <a:gd name="connsiteX5" fmla="*/ 1857374 w 2063749"/>
                <a:gd name="connsiteY5" fmla="*/ 3522133 h 3522133"/>
                <a:gd name="connsiteX6" fmla="*/ 206375 w 2063749"/>
                <a:gd name="connsiteY6" fmla="*/ 3522133 h 3522133"/>
                <a:gd name="connsiteX7" fmla="*/ 0 w 2063749"/>
                <a:gd name="connsiteY7" fmla="*/ 3315758 h 3522133"/>
                <a:gd name="connsiteX8" fmla="*/ 0 w 2063749"/>
                <a:gd name="connsiteY8" fmla="*/ 206375 h 352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3749" h="3522133">
                  <a:moveTo>
                    <a:pt x="0" y="206375"/>
                  </a:moveTo>
                  <a:cubicBezTo>
                    <a:pt x="0" y="92397"/>
                    <a:pt x="92397" y="0"/>
                    <a:pt x="206375" y="0"/>
                  </a:cubicBezTo>
                  <a:lnTo>
                    <a:pt x="1857374" y="0"/>
                  </a:lnTo>
                  <a:cubicBezTo>
                    <a:pt x="1971352" y="0"/>
                    <a:pt x="2063749" y="92397"/>
                    <a:pt x="2063749" y="206375"/>
                  </a:cubicBezTo>
                  <a:lnTo>
                    <a:pt x="2063749" y="3315758"/>
                  </a:lnTo>
                  <a:cubicBezTo>
                    <a:pt x="2063749" y="3429736"/>
                    <a:pt x="1971352" y="3522133"/>
                    <a:pt x="1857374" y="3522133"/>
                  </a:cubicBezTo>
                  <a:lnTo>
                    <a:pt x="206375" y="3522133"/>
                  </a:lnTo>
                  <a:cubicBezTo>
                    <a:pt x="92397" y="3522133"/>
                    <a:pt x="0" y="3429736"/>
                    <a:pt x="0" y="3315758"/>
                  </a:cubicBezTo>
                  <a:lnTo>
                    <a:pt x="0" y="20637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785" tIns="100450" rIns="113785" bIns="100450" numCol="1" spcCol="1270" anchor="ctr" anchorCtr="0">
              <a:noAutofit/>
            </a:bodyPr>
            <a:lstStyle/>
            <a:p>
              <a:pPr lvl="0" algn="ctr" defTabSz="933450">
                <a:lnSpc>
                  <a:spcPct val="90000"/>
                </a:lnSpc>
                <a:spcBef>
                  <a:spcPct val="0"/>
                </a:spcBef>
                <a:spcAft>
                  <a:spcPct val="35000"/>
                </a:spcAft>
              </a:pPr>
              <a:r>
                <a:rPr lang="en-US" sz="2100" kern="1200" dirty="0" smtClean="0"/>
                <a:t>Process time begins when the work has been pulled into a doing state and ends when the work is delivered to the next downstream customer.</a:t>
              </a:r>
              <a:endParaRPr lang="en-US" sz="2100" kern="1200" dirty="0"/>
            </a:p>
          </p:txBody>
        </p:sp>
        <p:sp>
          <p:nvSpPr>
            <p:cNvPr id="17" name="Freeform 16"/>
            <p:cNvSpPr/>
            <p:nvPr/>
          </p:nvSpPr>
          <p:spPr>
            <a:xfrm>
              <a:off x="7836308" y="1197783"/>
              <a:ext cx="2579687" cy="5418667"/>
            </a:xfrm>
            <a:custGeom>
              <a:avLst/>
              <a:gdLst>
                <a:gd name="connsiteX0" fmla="*/ 0 w 2579687"/>
                <a:gd name="connsiteY0" fmla="*/ 257969 h 5418667"/>
                <a:gd name="connsiteX1" fmla="*/ 257969 w 2579687"/>
                <a:gd name="connsiteY1" fmla="*/ 0 h 5418667"/>
                <a:gd name="connsiteX2" fmla="*/ 2321718 w 2579687"/>
                <a:gd name="connsiteY2" fmla="*/ 0 h 5418667"/>
                <a:gd name="connsiteX3" fmla="*/ 2579687 w 2579687"/>
                <a:gd name="connsiteY3" fmla="*/ 257969 h 5418667"/>
                <a:gd name="connsiteX4" fmla="*/ 2579687 w 2579687"/>
                <a:gd name="connsiteY4" fmla="*/ 5160698 h 5418667"/>
                <a:gd name="connsiteX5" fmla="*/ 2321718 w 2579687"/>
                <a:gd name="connsiteY5" fmla="*/ 5418667 h 5418667"/>
                <a:gd name="connsiteX6" fmla="*/ 257969 w 2579687"/>
                <a:gd name="connsiteY6" fmla="*/ 5418667 h 5418667"/>
                <a:gd name="connsiteX7" fmla="*/ 0 w 2579687"/>
                <a:gd name="connsiteY7" fmla="*/ 5160698 h 5418667"/>
                <a:gd name="connsiteX8" fmla="*/ 0 w 2579687"/>
                <a:gd name="connsiteY8" fmla="*/ 257969 h 5418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9687" h="5418667">
                  <a:moveTo>
                    <a:pt x="0" y="257969"/>
                  </a:moveTo>
                  <a:cubicBezTo>
                    <a:pt x="0" y="115497"/>
                    <a:pt x="115497" y="0"/>
                    <a:pt x="257969" y="0"/>
                  </a:cubicBezTo>
                  <a:lnTo>
                    <a:pt x="2321718" y="0"/>
                  </a:lnTo>
                  <a:cubicBezTo>
                    <a:pt x="2464190" y="0"/>
                    <a:pt x="2579687" y="115497"/>
                    <a:pt x="2579687" y="257969"/>
                  </a:cubicBezTo>
                  <a:lnTo>
                    <a:pt x="2579687" y="5160698"/>
                  </a:lnTo>
                  <a:cubicBezTo>
                    <a:pt x="2579687" y="5303170"/>
                    <a:pt x="2464190" y="5418667"/>
                    <a:pt x="2321718" y="5418667"/>
                  </a:cubicBezTo>
                  <a:lnTo>
                    <a:pt x="257969" y="5418667"/>
                  </a:lnTo>
                  <a:cubicBezTo>
                    <a:pt x="115497" y="5418667"/>
                    <a:pt x="0" y="5303170"/>
                    <a:pt x="0" y="5160698"/>
                  </a:cubicBezTo>
                  <a:lnTo>
                    <a:pt x="0" y="257969"/>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60020" tIns="160020" rIns="160020" bIns="3953087" numCol="1" spcCol="1270" anchor="ctr" anchorCtr="0">
              <a:noAutofit/>
            </a:bodyPr>
            <a:lstStyle/>
            <a:p>
              <a:pPr lvl="0" algn="ctr" defTabSz="1866900">
                <a:lnSpc>
                  <a:spcPct val="90000"/>
                </a:lnSpc>
                <a:spcBef>
                  <a:spcPct val="0"/>
                </a:spcBef>
                <a:spcAft>
                  <a:spcPct val="35000"/>
                </a:spcAft>
              </a:pPr>
              <a:r>
                <a:rPr lang="en-US" sz="4200" kern="1200" dirty="0" smtClean="0"/>
                <a:t>Wait Time (WT):</a:t>
              </a:r>
              <a:endParaRPr lang="en-US" sz="4200" kern="1200" dirty="0"/>
            </a:p>
          </p:txBody>
        </p:sp>
        <p:sp>
          <p:nvSpPr>
            <p:cNvPr id="18" name="Freeform 17"/>
            <p:cNvSpPr/>
            <p:nvPr/>
          </p:nvSpPr>
          <p:spPr>
            <a:xfrm>
              <a:off x="8094277" y="2823383"/>
              <a:ext cx="2063749" cy="3522133"/>
            </a:xfrm>
            <a:custGeom>
              <a:avLst/>
              <a:gdLst>
                <a:gd name="connsiteX0" fmla="*/ 0 w 2063749"/>
                <a:gd name="connsiteY0" fmla="*/ 206375 h 3522133"/>
                <a:gd name="connsiteX1" fmla="*/ 206375 w 2063749"/>
                <a:gd name="connsiteY1" fmla="*/ 0 h 3522133"/>
                <a:gd name="connsiteX2" fmla="*/ 1857374 w 2063749"/>
                <a:gd name="connsiteY2" fmla="*/ 0 h 3522133"/>
                <a:gd name="connsiteX3" fmla="*/ 2063749 w 2063749"/>
                <a:gd name="connsiteY3" fmla="*/ 206375 h 3522133"/>
                <a:gd name="connsiteX4" fmla="*/ 2063749 w 2063749"/>
                <a:gd name="connsiteY4" fmla="*/ 3315758 h 3522133"/>
                <a:gd name="connsiteX5" fmla="*/ 1857374 w 2063749"/>
                <a:gd name="connsiteY5" fmla="*/ 3522133 h 3522133"/>
                <a:gd name="connsiteX6" fmla="*/ 206375 w 2063749"/>
                <a:gd name="connsiteY6" fmla="*/ 3522133 h 3522133"/>
                <a:gd name="connsiteX7" fmla="*/ 0 w 2063749"/>
                <a:gd name="connsiteY7" fmla="*/ 3315758 h 3522133"/>
                <a:gd name="connsiteX8" fmla="*/ 0 w 2063749"/>
                <a:gd name="connsiteY8" fmla="*/ 206375 h 352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3749" h="3522133">
                  <a:moveTo>
                    <a:pt x="0" y="206375"/>
                  </a:moveTo>
                  <a:cubicBezTo>
                    <a:pt x="0" y="92397"/>
                    <a:pt x="92397" y="0"/>
                    <a:pt x="206375" y="0"/>
                  </a:cubicBezTo>
                  <a:lnTo>
                    <a:pt x="1857374" y="0"/>
                  </a:lnTo>
                  <a:cubicBezTo>
                    <a:pt x="1971352" y="0"/>
                    <a:pt x="2063749" y="92397"/>
                    <a:pt x="2063749" y="206375"/>
                  </a:cubicBezTo>
                  <a:lnTo>
                    <a:pt x="2063749" y="3315758"/>
                  </a:lnTo>
                  <a:cubicBezTo>
                    <a:pt x="2063749" y="3429736"/>
                    <a:pt x="1971352" y="3522133"/>
                    <a:pt x="1857374" y="3522133"/>
                  </a:cubicBezTo>
                  <a:lnTo>
                    <a:pt x="206375" y="3522133"/>
                  </a:lnTo>
                  <a:cubicBezTo>
                    <a:pt x="92397" y="3522133"/>
                    <a:pt x="0" y="3429736"/>
                    <a:pt x="0" y="3315758"/>
                  </a:cubicBezTo>
                  <a:lnTo>
                    <a:pt x="0" y="20637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785" tIns="100450" rIns="113785" bIns="100450" numCol="1" spcCol="1270" anchor="ctr" anchorCtr="0">
              <a:noAutofit/>
            </a:bodyPr>
            <a:lstStyle/>
            <a:p>
              <a:pPr lvl="0" algn="ctr" defTabSz="933450">
                <a:lnSpc>
                  <a:spcPct val="90000"/>
                </a:lnSpc>
                <a:spcBef>
                  <a:spcPct val="0"/>
                </a:spcBef>
                <a:spcAft>
                  <a:spcPct val="35000"/>
                </a:spcAft>
              </a:pPr>
              <a:r>
                <a:rPr lang="en-US" sz="2100" kern="1200" dirty="0" smtClean="0"/>
                <a:t>The time that work sits idle not being worked.</a:t>
              </a:r>
              <a:endParaRPr lang="en-US" sz="2100" kern="1200" dirty="0"/>
            </a:p>
          </p:txBody>
        </p:sp>
      </p:grpSp>
      <p:sp>
        <p:nvSpPr>
          <p:cNvPr id="19" name="Equal 18"/>
          <p:cNvSpPr/>
          <p:nvPr/>
        </p:nvSpPr>
        <p:spPr>
          <a:xfrm>
            <a:off x="3304988" y="3123207"/>
            <a:ext cx="1255113" cy="916887"/>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Plus 19"/>
          <p:cNvSpPr/>
          <p:nvPr/>
        </p:nvSpPr>
        <p:spPr>
          <a:xfrm>
            <a:off x="7157279" y="3185459"/>
            <a:ext cx="679029" cy="85463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552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A Organization Based Myriad of Choices</a:t>
            </a:r>
            <a:endParaRPr lang="en-US" dirty="0"/>
          </a:p>
        </p:txBody>
      </p:sp>
      <p:grpSp>
        <p:nvGrpSpPr>
          <p:cNvPr id="23" name="Group 22"/>
          <p:cNvGrpSpPr/>
          <p:nvPr/>
        </p:nvGrpSpPr>
        <p:grpSpPr>
          <a:xfrm>
            <a:off x="1809109" y="1286272"/>
            <a:ext cx="7617810" cy="4955202"/>
            <a:chOff x="1809109" y="1295604"/>
            <a:chExt cx="7617810" cy="4955202"/>
          </a:xfrm>
        </p:grpSpPr>
        <p:sp>
          <p:nvSpPr>
            <p:cNvPr id="24" name="Rectangle 23"/>
            <p:cNvSpPr/>
            <p:nvPr/>
          </p:nvSpPr>
          <p:spPr>
            <a:xfrm>
              <a:off x="1809109" y="1295604"/>
              <a:ext cx="7617810" cy="4955202"/>
            </a:xfrm>
            <a:prstGeom prst="rect">
              <a:avLst/>
            </a:prstGeom>
            <a:noFill/>
            <a:ln>
              <a:noFill/>
            </a:ln>
          </p:spPr>
        </p:sp>
        <p:sp>
          <p:nvSpPr>
            <p:cNvPr id="25" name="Freeform 24"/>
            <p:cNvSpPr/>
            <p:nvPr/>
          </p:nvSpPr>
          <p:spPr>
            <a:xfrm>
              <a:off x="7358008" y="4243675"/>
              <a:ext cx="91440" cy="297139"/>
            </a:xfrm>
            <a:custGeom>
              <a:avLst/>
              <a:gdLst/>
              <a:ahLst/>
              <a:cxnLst/>
              <a:rect l="0" t="0" r="0" b="0"/>
              <a:pathLst>
                <a:path>
                  <a:moveTo>
                    <a:pt x="45720" y="0"/>
                  </a:moveTo>
                  <a:lnTo>
                    <a:pt x="45720" y="149748"/>
                  </a:lnTo>
                  <a:lnTo>
                    <a:pt x="112976" y="149748"/>
                  </a:lnTo>
                  <a:lnTo>
                    <a:pt x="112976" y="297139"/>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6" name="Freeform 25"/>
            <p:cNvSpPr/>
            <p:nvPr/>
          </p:nvSpPr>
          <p:spPr>
            <a:xfrm>
              <a:off x="5112670" y="2878108"/>
              <a:ext cx="2291057" cy="422267"/>
            </a:xfrm>
            <a:custGeom>
              <a:avLst/>
              <a:gdLst/>
              <a:ahLst/>
              <a:cxnLst/>
              <a:rect l="0" t="0" r="0" b="0"/>
              <a:pathLst>
                <a:path>
                  <a:moveTo>
                    <a:pt x="0" y="0"/>
                  </a:moveTo>
                  <a:lnTo>
                    <a:pt x="0" y="274877"/>
                  </a:lnTo>
                  <a:lnTo>
                    <a:pt x="2291057" y="274877"/>
                  </a:lnTo>
                  <a:lnTo>
                    <a:pt x="2291057" y="422267"/>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7" name="Freeform 26"/>
            <p:cNvSpPr/>
            <p:nvPr/>
          </p:nvSpPr>
          <p:spPr>
            <a:xfrm>
              <a:off x="3579875" y="4243675"/>
              <a:ext cx="1297036" cy="297139"/>
            </a:xfrm>
            <a:custGeom>
              <a:avLst/>
              <a:gdLst/>
              <a:ahLst/>
              <a:cxnLst/>
              <a:rect l="0" t="0" r="0" b="0"/>
              <a:pathLst>
                <a:path>
                  <a:moveTo>
                    <a:pt x="0" y="0"/>
                  </a:moveTo>
                  <a:lnTo>
                    <a:pt x="0" y="149748"/>
                  </a:lnTo>
                  <a:lnTo>
                    <a:pt x="1297036" y="149748"/>
                  </a:lnTo>
                  <a:lnTo>
                    <a:pt x="1297036" y="297139"/>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8" name="Freeform 27"/>
            <p:cNvSpPr/>
            <p:nvPr/>
          </p:nvSpPr>
          <p:spPr>
            <a:xfrm>
              <a:off x="2282839" y="4243675"/>
              <a:ext cx="1297036" cy="297139"/>
            </a:xfrm>
            <a:custGeom>
              <a:avLst/>
              <a:gdLst/>
              <a:ahLst/>
              <a:cxnLst/>
              <a:rect l="0" t="0" r="0" b="0"/>
              <a:pathLst>
                <a:path>
                  <a:moveTo>
                    <a:pt x="1297036" y="0"/>
                  </a:moveTo>
                  <a:lnTo>
                    <a:pt x="1297036" y="149748"/>
                  </a:lnTo>
                  <a:lnTo>
                    <a:pt x="0" y="149748"/>
                  </a:lnTo>
                  <a:lnTo>
                    <a:pt x="0" y="297139"/>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9" name="Freeform 28"/>
            <p:cNvSpPr/>
            <p:nvPr/>
          </p:nvSpPr>
          <p:spPr>
            <a:xfrm>
              <a:off x="3579875" y="2878108"/>
              <a:ext cx="1532795" cy="422267"/>
            </a:xfrm>
            <a:custGeom>
              <a:avLst/>
              <a:gdLst/>
              <a:ahLst/>
              <a:cxnLst/>
              <a:rect l="0" t="0" r="0" b="0"/>
              <a:pathLst>
                <a:path>
                  <a:moveTo>
                    <a:pt x="1532795" y="0"/>
                  </a:moveTo>
                  <a:lnTo>
                    <a:pt x="1532795" y="274877"/>
                  </a:lnTo>
                  <a:lnTo>
                    <a:pt x="0" y="274877"/>
                  </a:lnTo>
                  <a:lnTo>
                    <a:pt x="0" y="422267"/>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0" name="Oval 29"/>
            <p:cNvSpPr/>
            <p:nvPr/>
          </p:nvSpPr>
          <p:spPr>
            <a:xfrm>
              <a:off x="4641021" y="1934809"/>
              <a:ext cx="943299" cy="943299"/>
            </a:xfrm>
            <a:prstGeom prst="ellipse">
              <a:avLst/>
            </a:prstGeom>
            <a:solidFill>
              <a:schemeClr val="bg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1" name="Freeform 30"/>
            <p:cNvSpPr/>
            <p:nvPr/>
          </p:nvSpPr>
          <p:spPr>
            <a:xfrm>
              <a:off x="4290564" y="1586175"/>
              <a:ext cx="1861916" cy="383224"/>
            </a:xfrm>
            <a:custGeom>
              <a:avLst/>
              <a:gdLst>
                <a:gd name="connsiteX0" fmla="*/ 0 w 1861916"/>
                <a:gd name="connsiteY0" fmla="*/ 0 h 383224"/>
                <a:gd name="connsiteX1" fmla="*/ 1861916 w 1861916"/>
                <a:gd name="connsiteY1" fmla="*/ 0 h 383224"/>
                <a:gd name="connsiteX2" fmla="*/ 1861916 w 1861916"/>
                <a:gd name="connsiteY2" fmla="*/ 383224 h 383224"/>
                <a:gd name="connsiteX3" fmla="*/ 0 w 1861916"/>
                <a:gd name="connsiteY3" fmla="*/ 383224 h 383224"/>
                <a:gd name="connsiteX4" fmla="*/ 0 w 1861916"/>
                <a:gd name="connsiteY4" fmla="*/ 0 h 383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1916" h="383224">
                  <a:moveTo>
                    <a:pt x="0" y="0"/>
                  </a:moveTo>
                  <a:lnTo>
                    <a:pt x="1861916" y="0"/>
                  </a:lnTo>
                  <a:lnTo>
                    <a:pt x="1861916" y="383224"/>
                  </a:lnTo>
                  <a:lnTo>
                    <a:pt x="0" y="38322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CXO</a:t>
              </a:r>
              <a:endParaRPr lang="en-US" sz="1400" kern="1200" dirty="0"/>
            </a:p>
          </p:txBody>
        </p:sp>
        <p:sp>
          <p:nvSpPr>
            <p:cNvPr id="32" name="Oval 31"/>
            <p:cNvSpPr/>
            <p:nvPr/>
          </p:nvSpPr>
          <p:spPr>
            <a:xfrm>
              <a:off x="3108225" y="3300376"/>
              <a:ext cx="943299" cy="943299"/>
            </a:xfrm>
            <a:prstGeom prst="ellipse">
              <a:avLst/>
            </a:prstGeom>
            <a:solidFill>
              <a:schemeClr val="bg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4" name="Oval 33"/>
            <p:cNvSpPr/>
            <p:nvPr/>
          </p:nvSpPr>
          <p:spPr>
            <a:xfrm>
              <a:off x="1811189" y="4540814"/>
              <a:ext cx="943299" cy="943299"/>
            </a:xfrm>
            <a:prstGeom prst="ellipse">
              <a:avLst/>
            </a:prstGeom>
            <a:solidFill>
              <a:schemeClr val="bg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5" name="Freeform 34"/>
            <p:cNvSpPr/>
            <p:nvPr/>
          </p:nvSpPr>
          <p:spPr>
            <a:xfrm>
              <a:off x="2754488" y="4538456"/>
              <a:ext cx="1414948" cy="943299"/>
            </a:xfrm>
            <a:custGeom>
              <a:avLst/>
              <a:gdLst>
                <a:gd name="connsiteX0" fmla="*/ 0 w 1414948"/>
                <a:gd name="connsiteY0" fmla="*/ 0 h 943299"/>
                <a:gd name="connsiteX1" fmla="*/ 1414948 w 1414948"/>
                <a:gd name="connsiteY1" fmla="*/ 0 h 943299"/>
                <a:gd name="connsiteX2" fmla="*/ 1414948 w 1414948"/>
                <a:gd name="connsiteY2" fmla="*/ 943299 h 943299"/>
                <a:gd name="connsiteX3" fmla="*/ 0 w 1414948"/>
                <a:gd name="connsiteY3" fmla="*/ 943299 h 943299"/>
                <a:gd name="connsiteX4" fmla="*/ 0 w 1414948"/>
                <a:gd name="connsiteY4" fmla="*/ 0 h 943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948" h="943299">
                  <a:moveTo>
                    <a:pt x="0" y="0"/>
                  </a:moveTo>
                  <a:lnTo>
                    <a:pt x="1414948" y="0"/>
                  </a:lnTo>
                  <a:lnTo>
                    <a:pt x="1414948" y="943299"/>
                  </a:lnTo>
                  <a:lnTo>
                    <a:pt x="0" y="94329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endParaRPr lang="en-US" sz="1400" kern="1200"/>
            </a:p>
          </p:txBody>
        </p:sp>
        <p:sp>
          <p:nvSpPr>
            <p:cNvPr id="36" name="Oval 35"/>
            <p:cNvSpPr/>
            <p:nvPr/>
          </p:nvSpPr>
          <p:spPr>
            <a:xfrm>
              <a:off x="4405262" y="4540814"/>
              <a:ext cx="943299" cy="943299"/>
            </a:xfrm>
            <a:prstGeom prst="ellipse">
              <a:avLst/>
            </a:prstGeom>
            <a:solidFill>
              <a:schemeClr val="bg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7" name="Freeform 36"/>
            <p:cNvSpPr/>
            <p:nvPr/>
          </p:nvSpPr>
          <p:spPr>
            <a:xfrm>
              <a:off x="5348561" y="4538456"/>
              <a:ext cx="1414948" cy="943299"/>
            </a:xfrm>
            <a:custGeom>
              <a:avLst/>
              <a:gdLst>
                <a:gd name="connsiteX0" fmla="*/ 0 w 1414948"/>
                <a:gd name="connsiteY0" fmla="*/ 0 h 943299"/>
                <a:gd name="connsiteX1" fmla="*/ 1414948 w 1414948"/>
                <a:gd name="connsiteY1" fmla="*/ 0 h 943299"/>
                <a:gd name="connsiteX2" fmla="*/ 1414948 w 1414948"/>
                <a:gd name="connsiteY2" fmla="*/ 943299 h 943299"/>
                <a:gd name="connsiteX3" fmla="*/ 0 w 1414948"/>
                <a:gd name="connsiteY3" fmla="*/ 943299 h 943299"/>
                <a:gd name="connsiteX4" fmla="*/ 0 w 1414948"/>
                <a:gd name="connsiteY4" fmla="*/ 0 h 943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948" h="943299">
                  <a:moveTo>
                    <a:pt x="0" y="0"/>
                  </a:moveTo>
                  <a:lnTo>
                    <a:pt x="1414948" y="0"/>
                  </a:lnTo>
                  <a:lnTo>
                    <a:pt x="1414948" y="943299"/>
                  </a:lnTo>
                  <a:lnTo>
                    <a:pt x="0" y="94329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endParaRPr lang="en-US" sz="1400" kern="1200" dirty="0"/>
            </a:p>
          </p:txBody>
        </p:sp>
        <p:sp>
          <p:nvSpPr>
            <p:cNvPr id="38" name="Oval 37"/>
            <p:cNvSpPr/>
            <p:nvPr/>
          </p:nvSpPr>
          <p:spPr>
            <a:xfrm>
              <a:off x="6932078" y="3300377"/>
              <a:ext cx="943299" cy="603272"/>
            </a:xfrm>
            <a:prstGeom prst="ellipse">
              <a:avLst/>
            </a:prstGeom>
            <a:solidFill>
              <a:schemeClr val="bg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0" name="Oval 39"/>
            <p:cNvSpPr/>
            <p:nvPr/>
          </p:nvSpPr>
          <p:spPr>
            <a:xfrm>
              <a:off x="6999334" y="4540814"/>
              <a:ext cx="943299" cy="943299"/>
            </a:xfrm>
            <a:prstGeom prst="ellipse">
              <a:avLst/>
            </a:prstGeom>
            <a:solidFill>
              <a:schemeClr val="bg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1" name="Freeform 40"/>
            <p:cNvSpPr/>
            <p:nvPr/>
          </p:nvSpPr>
          <p:spPr>
            <a:xfrm>
              <a:off x="7942633" y="4538456"/>
              <a:ext cx="1414948" cy="943299"/>
            </a:xfrm>
            <a:custGeom>
              <a:avLst/>
              <a:gdLst>
                <a:gd name="connsiteX0" fmla="*/ 0 w 1414948"/>
                <a:gd name="connsiteY0" fmla="*/ 0 h 943299"/>
                <a:gd name="connsiteX1" fmla="*/ 1414948 w 1414948"/>
                <a:gd name="connsiteY1" fmla="*/ 0 h 943299"/>
                <a:gd name="connsiteX2" fmla="*/ 1414948 w 1414948"/>
                <a:gd name="connsiteY2" fmla="*/ 943299 h 943299"/>
                <a:gd name="connsiteX3" fmla="*/ 0 w 1414948"/>
                <a:gd name="connsiteY3" fmla="*/ 943299 h 943299"/>
                <a:gd name="connsiteX4" fmla="*/ 0 w 1414948"/>
                <a:gd name="connsiteY4" fmla="*/ 0 h 943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948" h="943299">
                  <a:moveTo>
                    <a:pt x="0" y="0"/>
                  </a:moveTo>
                  <a:lnTo>
                    <a:pt x="1414948" y="0"/>
                  </a:lnTo>
                  <a:lnTo>
                    <a:pt x="1414948" y="943299"/>
                  </a:lnTo>
                  <a:lnTo>
                    <a:pt x="0" y="94329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endParaRPr lang="en-US" sz="1400" kern="1200" dirty="0"/>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9509" y="1892686"/>
            <a:ext cx="1193503" cy="1179927"/>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3808" y="3204524"/>
            <a:ext cx="1193503" cy="1179927"/>
          </a:xfrm>
          <a:prstGeom prst="rect">
            <a:avLst/>
          </a:prstGeom>
        </p:spPr>
      </p:pic>
      <p:sp>
        <p:nvSpPr>
          <p:cNvPr id="19" name="Freeform 57"/>
          <p:cNvSpPr>
            <a:spLocks/>
          </p:cNvSpPr>
          <p:nvPr/>
        </p:nvSpPr>
        <p:spPr bwMode="auto">
          <a:xfrm rot="16200000">
            <a:off x="5318960" y="2053616"/>
            <a:ext cx="1359010" cy="285257"/>
          </a:xfrm>
          <a:custGeom>
            <a:avLst/>
            <a:gdLst>
              <a:gd name="T0" fmla="*/ 0 w 4389"/>
              <a:gd name="T1" fmla="*/ 960 h 960"/>
              <a:gd name="T2" fmla="*/ 384 w 4389"/>
              <a:gd name="T3" fmla="*/ 384 h 960"/>
              <a:gd name="T4" fmla="*/ 1810 w 4389"/>
              <a:gd name="T5" fmla="*/ 384 h 960"/>
              <a:gd name="T6" fmla="*/ 2194 w 4389"/>
              <a:gd name="T7" fmla="*/ 0 h 960"/>
              <a:gd name="T8" fmla="*/ 2578 w 4389"/>
              <a:gd name="T9" fmla="*/ 384 h 960"/>
              <a:gd name="T10" fmla="*/ 4005 w 4389"/>
              <a:gd name="T11" fmla="*/ 384 h 960"/>
              <a:gd name="T12" fmla="*/ 4389 w 4389"/>
              <a:gd name="T13" fmla="*/ 960 h 960"/>
            </a:gdLst>
            <a:ahLst/>
            <a:cxnLst>
              <a:cxn ang="0">
                <a:pos x="T0" y="T1"/>
              </a:cxn>
              <a:cxn ang="0">
                <a:pos x="T2" y="T3"/>
              </a:cxn>
              <a:cxn ang="0">
                <a:pos x="T4" y="T5"/>
              </a:cxn>
              <a:cxn ang="0">
                <a:pos x="T6" y="T7"/>
              </a:cxn>
              <a:cxn ang="0">
                <a:pos x="T8" y="T9"/>
              </a:cxn>
              <a:cxn ang="0">
                <a:pos x="T10" y="T11"/>
              </a:cxn>
              <a:cxn ang="0">
                <a:pos x="T12" y="T13"/>
              </a:cxn>
            </a:cxnLst>
            <a:rect l="0" t="0" r="r" b="b"/>
            <a:pathLst>
              <a:path w="4389" h="960">
                <a:moveTo>
                  <a:pt x="0" y="960"/>
                </a:moveTo>
                <a:cubicBezTo>
                  <a:pt x="1" y="667"/>
                  <a:pt x="165" y="420"/>
                  <a:pt x="384" y="384"/>
                </a:cubicBezTo>
                <a:lnTo>
                  <a:pt x="1810" y="384"/>
                </a:lnTo>
                <a:cubicBezTo>
                  <a:pt x="1980" y="356"/>
                  <a:pt x="2126" y="210"/>
                  <a:pt x="2194" y="0"/>
                </a:cubicBezTo>
                <a:cubicBezTo>
                  <a:pt x="2262" y="210"/>
                  <a:pt x="2408" y="356"/>
                  <a:pt x="2578" y="384"/>
                </a:cubicBezTo>
                <a:lnTo>
                  <a:pt x="4005" y="384"/>
                </a:lnTo>
                <a:cubicBezTo>
                  <a:pt x="4223" y="420"/>
                  <a:pt x="4388" y="667"/>
                  <a:pt x="4389" y="960"/>
                </a:cubicBezTo>
              </a:path>
            </a:pathLst>
          </a:custGeom>
          <a:noFill/>
          <a:ln w="12700" cap="rnd">
            <a:solidFill>
              <a:srgbClr val="A5A5A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TextBox 19"/>
          <p:cNvSpPr txBox="1"/>
          <p:nvPr/>
        </p:nvSpPr>
        <p:spPr>
          <a:xfrm>
            <a:off x="6096529" y="1523999"/>
            <a:ext cx="4492156" cy="1384995"/>
          </a:xfrm>
          <a:prstGeom prst="rect">
            <a:avLst/>
          </a:prstGeom>
          <a:noFill/>
        </p:spPr>
        <p:txBody>
          <a:bodyPr wrap="square" rtlCol="0">
            <a:spAutoFit/>
          </a:bodyPr>
          <a:lstStyle/>
          <a:p>
            <a:r>
              <a:rPr lang="en-US" sz="1400" dirty="0"/>
              <a:t>Budget adherence, </a:t>
            </a:r>
            <a:r>
              <a:rPr lang="en-US" sz="1400" dirty="0" smtClean="0"/>
              <a:t>wait </a:t>
            </a:r>
            <a:r>
              <a:rPr lang="en-US" sz="1400" dirty="0"/>
              <a:t>time per work item per release/time-period, Lead time, Unexpected expense per release, Cost per release, Frequency of customer tickets, Total new/leaving customers per time, Cost to acquire new customer, Frequency of release/change</a:t>
            </a:r>
          </a:p>
          <a:p>
            <a:endParaRPr lang="en-US" sz="1400" dirty="0"/>
          </a:p>
        </p:txBody>
      </p:sp>
      <p:grpSp>
        <p:nvGrpSpPr>
          <p:cNvPr id="5" name="Group 4"/>
          <p:cNvGrpSpPr/>
          <p:nvPr/>
        </p:nvGrpSpPr>
        <p:grpSpPr>
          <a:xfrm>
            <a:off x="8167581" y="7204627"/>
            <a:ext cx="4217814" cy="1484004"/>
            <a:chOff x="7048062" y="2756354"/>
            <a:chExt cx="4217814" cy="1484004"/>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8062" y="2756354"/>
              <a:ext cx="1193503" cy="1179927"/>
            </a:xfrm>
            <a:prstGeom prst="rect">
              <a:avLst/>
            </a:prstGeom>
          </p:spPr>
        </p:pic>
        <p:sp>
          <p:nvSpPr>
            <p:cNvPr id="21" name="Freeform 57"/>
            <p:cNvSpPr>
              <a:spLocks/>
            </p:cNvSpPr>
            <p:nvPr/>
          </p:nvSpPr>
          <p:spPr bwMode="auto">
            <a:xfrm rot="16200000">
              <a:off x="8078036" y="3418224"/>
              <a:ext cx="1359010" cy="285257"/>
            </a:xfrm>
            <a:custGeom>
              <a:avLst/>
              <a:gdLst>
                <a:gd name="T0" fmla="*/ 0 w 4389"/>
                <a:gd name="T1" fmla="*/ 960 h 960"/>
                <a:gd name="T2" fmla="*/ 384 w 4389"/>
                <a:gd name="T3" fmla="*/ 384 h 960"/>
                <a:gd name="T4" fmla="*/ 1810 w 4389"/>
                <a:gd name="T5" fmla="*/ 384 h 960"/>
                <a:gd name="T6" fmla="*/ 2194 w 4389"/>
                <a:gd name="T7" fmla="*/ 0 h 960"/>
                <a:gd name="T8" fmla="*/ 2578 w 4389"/>
                <a:gd name="T9" fmla="*/ 384 h 960"/>
                <a:gd name="T10" fmla="*/ 4005 w 4389"/>
                <a:gd name="T11" fmla="*/ 384 h 960"/>
                <a:gd name="T12" fmla="*/ 4389 w 4389"/>
                <a:gd name="T13" fmla="*/ 960 h 960"/>
              </a:gdLst>
              <a:ahLst/>
              <a:cxnLst>
                <a:cxn ang="0">
                  <a:pos x="T0" y="T1"/>
                </a:cxn>
                <a:cxn ang="0">
                  <a:pos x="T2" y="T3"/>
                </a:cxn>
                <a:cxn ang="0">
                  <a:pos x="T4" y="T5"/>
                </a:cxn>
                <a:cxn ang="0">
                  <a:pos x="T6" y="T7"/>
                </a:cxn>
                <a:cxn ang="0">
                  <a:pos x="T8" y="T9"/>
                </a:cxn>
                <a:cxn ang="0">
                  <a:pos x="T10" y="T11"/>
                </a:cxn>
                <a:cxn ang="0">
                  <a:pos x="T12" y="T13"/>
                </a:cxn>
              </a:cxnLst>
              <a:rect l="0" t="0" r="r" b="b"/>
              <a:pathLst>
                <a:path w="4389" h="960">
                  <a:moveTo>
                    <a:pt x="0" y="960"/>
                  </a:moveTo>
                  <a:cubicBezTo>
                    <a:pt x="1" y="667"/>
                    <a:pt x="165" y="420"/>
                    <a:pt x="384" y="384"/>
                  </a:cubicBezTo>
                  <a:lnTo>
                    <a:pt x="1810" y="384"/>
                  </a:lnTo>
                  <a:cubicBezTo>
                    <a:pt x="1980" y="356"/>
                    <a:pt x="2126" y="210"/>
                    <a:pt x="2194" y="0"/>
                  </a:cubicBezTo>
                  <a:cubicBezTo>
                    <a:pt x="2262" y="210"/>
                    <a:pt x="2408" y="356"/>
                    <a:pt x="2578" y="384"/>
                  </a:cubicBezTo>
                  <a:lnTo>
                    <a:pt x="4005" y="384"/>
                  </a:lnTo>
                  <a:cubicBezTo>
                    <a:pt x="4223" y="420"/>
                    <a:pt x="4388" y="667"/>
                    <a:pt x="4389" y="960"/>
                  </a:cubicBezTo>
                </a:path>
              </a:pathLst>
            </a:custGeom>
            <a:noFill/>
            <a:ln w="12700" cap="rnd">
              <a:solidFill>
                <a:srgbClr val="A5A5A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TextBox 21"/>
            <p:cNvSpPr txBox="1"/>
            <p:nvPr/>
          </p:nvSpPr>
          <p:spPr>
            <a:xfrm>
              <a:off x="8900170" y="2823098"/>
              <a:ext cx="2365706" cy="523220"/>
            </a:xfrm>
            <a:prstGeom prst="rect">
              <a:avLst/>
            </a:prstGeom>
            <a:noFill/>
          </p:spPr>
          <p:txBody>
            <a:bodyPr wrap="square" rtlCol="0">
              <a:spAutoFit/>
            </a:bodyPr>
            <a:lstStyle/>
            <a:p>
              <a:r>
                <a:rPr lang="en-US" sz="1400" dirty="0" smtClean="0"/>
                <a:t>Text</a:t>
              </a:r>
            </a:p>
            <a:p>
              <a:endParaRPr lang="en-US" sz="1400" dirty="0"/>
            </a:p>
          </p:txBody>
        </p:sp>
      </p:grpSp>
      <p:sp>
        <p:nvSpPr>
          <p:cNvPr id="43" name="Freeform 42"/>
          <p:cNvSpPr/>
          <p:nvPr/>
        </p:nvSpPr>
        <p:spPr>
          <a:xfrm>
            <a:off x="2731871" y="4052993"/>
            <a:ext cx="1683972" cy="204772"/>
          </a:xfrm>
          <a:custGeom>
            <a:avLst/>
            <a:gdLst>
              <a:gd name="connsiteX0" fmla="*/ 0 w 1683972"/>
              <a:gd name="connsiteY0" fmla="*/ 0 h 417928"/>
              <a:gd name="connsiteX1" fmla="*/ 1683972 w 1683972"/>
              <a:gd name="connsiteY1" fmla="*/ 0 h 417928"/>
              <a:gd name="connsiteX2" fmla="*/ 1683972 w 1683972"/>
              <a:gd name="connsiteY2" fmla="*/ 417928 h 417928"/>
              <a:gd name="connsiteX3" fmla="*/ 0 w 1683972"/>
              <a:gd name="connsiteY3" fmla="*/ 417928 h 417928"/>
              <a:gd name="connsiteX4" fmla="*/ 0 w 1683972"/>
              <a:gd name="connsiteY4" fmla="*/ 0 h 417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972" h="417928">
                <a:moveTo>
                  <a:pt x="0" y="0"/>
                </a:moveTo>
                <a:lnTo>
                  <a:pt x="1683972" y="0"/>
                </a:lnTo>
                <a:lnTo>
                  <a:pt x="1683972" y="417928"/>
                </a:lnTo>
                <a:lnTo>
                  <a:pt x="0" y="417928"/>
                </a:lnTo>
                <a:lnTo>
                  <a:pt x="0" y="0"/>
                </a:lnTo>
                <a:close/>
              </a:path>
            </a:pathLst>
          </a:custGeom>
          <a:solidFill>
            <a:schemeClr val="bg1"/>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Director/Manager</a:t>
            </a:r>
            <a:endParaRPr lang="en-US" sz="1400" kern="1200" dirty="0"/>
          </a:p>
        </p:txBody>
      </p:sp>
      <p:grpSp>
        <p:nvGrpSpPr>
          <p:cNvPr id="4" name="Group 3"/>
          <p:cNvGrpSpPr/>
          <p:nvPr/>
        </p:nvGrpSpPr>
        <p:grpSpPr>
          <a:xfrm>
            <a:off x="3579875" y="7595683"/>
            <a:ext cx="4227493" cy="1758288"/>
            <a:chOff x="6802827" y="4185599"/>
            <a:chExt cx="4227493" cy="1758288"/>
          </a:xfrm>
        </p:grpSpPr>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1586" y="4185599"/>
              <a:ext cx="1193503" cy="1179927"/>
            </a:xfrm>
            <a:prstGeom prst="rect">
              <a:avLst/>
            </a:prstGeom>
          </p:spPr>
        </p:pic>
        <p:sp>
          <p:nvSpPr>
            <p:cNvPr id="44" name="Freeform 43"/>
            <p:cNvSpPr/>
            <p:nvPr/>
          </p:nvSpPr>
          <p:spPr>
            <a:xfrm>
              <a:off x="6802827" y="5142989"/>
              <a:ext cx="1683972" cy="204772"/>
            </a:xfrm>
            <a:custGeom>
              <a:avLst/>
              <a:gdLst>
                <a:gd name="connsiteX0" fmla="*/ 0 w 1683972"/>
                <a:gd name="connsiteY0" fmla="*/ 0 h 417928"/>
                <a:gd name="connsiteX1" fmla="*/ 1683972 w 1683972"/>
                <a:gd name="connsiteY1" fmla="*/ 0 h 417928"/>
                <a:gd name="connsiteX2" fmla="*/ 1683972 w 1683972"/>
                <a:gd name="connsiteY2" fmla="*/ 417928 h 417928"/>
                <a:gd name="connsiteX3" fmla="*/ 0 w 1683972"/>
                <a:gd name="connsiteY3" fmla="*/ 417928 h 417928"/>
                <a:gd name="connsiteX4" fmla="*/ 0 w 1683972"/>
                <a:gd name="connsiteY4" fmla="*/ 0 h 417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972" h="417928">
                  <a:moveTo>
                    <a:pt x="0" y="0"/>
                  </a:moveTo>
                  <a:lnTo>
                    <a:pt x="1683972" y="0"/>
                  </a:lnTo>
                  <a:lnTo>
                    <a:pt x="1683972" y="417928"/>
                  </a:lnTo>
                  <a:lnTo>
                    <a:pt x="0" y="417928"/>
                  </a:lnTo>
                  <a:lnTo>
                    <a:pt x="0" y="0"/>
                  </a:lnTo>
                  <a:close/>
                </a:path>
              </a:pathLst>
            </a:custGeom>
            <a:solidFill>
              <a:schemeClr val="bg1"/>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Developer</a:t>
              </a:r>
              <a:endParaRPr lang="en-US" sz="1400" kern="1200" dirty="0"/>
            </a:p>
          </p:txBody>
        </p:sp>
        <p:sp>
          <p:nvSpPr>
            <p:cNvPr id="47" name="Freeform 57"/>
            <p:cNvSpPr>
              <a:spLocks/>
            </p:cNvSpPr>
            <p:nvPr/>
          </p:nvSpPr>
          <p:spPr bwMode="auto">
            <a:xfrm rot="16200000">
              <a:off x="7842480" y="5121753"/>
              <a:ext cx="1359010" cy="285257"/>
            </a:xfrm>
            <a:custGeom>
              <a:avLst/>
              <a:gdLst>
                <a:gd name="T0" fmla="*/ 0 w 4389"/>
                <a:gd name="T1" fmla="*/ 960 h 960"/>
                <a:gd name="T2" fmla="*/ 384 w 4389"/>
                <a:gd name="T3" fmla="*/ 384 h 960"/>
                <a:gd name="T4" fmla="*/ 1810 w 4389"/>
                <a:gd name="T5" fmla="*/ 384 h 960"/>
                <a:gd name="T6" fmla="*/ 2194 w 4389"/>
                <a:gd name="T7" fmla="*/ 0 h 960"/>
                <a:gd name="T8" fmla="*/ 2578 w 4389"/>
                <a:gd name="T9" fmla="*/ 384 h 960"/>
                <a:gd name="T10" fmla="*/ 4005 w 4389"/>
                <a:gd name="T11" fmla="*/ 384 h 960"/>
                <a:gd name="T12" fmla="*/ 4389 w 4389"/>
                <a:gd name="T13" fmla="*/ 960 h 960"/>
              </a:gdLst>
              <a:ahLst/>
              <a:cxnLst>
                <a:cxn ang="0">
                  <a:pos x="T0" y="T1"/>
                </a:cxn>
                <a:cxn ang="0">
                  <a:pos x="T2" y="T3"/>
                </a:cxn>
                <a:cxn ang="0">
                  <a:pos x="T4" y="T5"/>
                </a:cxn>
                <a:cxn ang="0">
                  <a:pos x="T6" y="T7"/>
                </a:cxn>
                <a:cxn ang="0">
                  <a:pos x="T8" y="T9"/>
                </a:cxn>
                <a:cxn ang="0">
                  <a:pos x="T10" y="T11"/>
                </a:cxn>
                <a:cxn ang="0">
                  <a:pos x="T12" y="T13"/>
                </a:cxn>
              </a:cxnLst>
              <a:rect l="0" t="0" r="r" b="b"/>
              <a:pathLst>
                <a:path w="4389" h="960">
                  <a:moveTo>
                    <a:pt x="0" y="960"/>
                  </a:moveTo>
                  <a:cubicBezTo>
                    <a:pt x="1" y="667"/>
                    <a:pt x="165" y="420"/>
                    <a:pt x="384" y="384"/>
                  </a:cubicBezTo>
                  <a:lnTo>
                    <a:pt x="1810" y="384"/>
                  </a:lnTo>
                  <a:cubicBezTo>
                    <a:pt x="1980" y="356"/>
                    <a:pt x="2126" y="210"/>
                    <a:pt x="2194" y="0"/>
                  </a:cubicBezTo>
                  <a:cubicBezTo>
                    <a:pt x="2262" y="210"/>
                    <a:pt x="2408" y="356"/>
                    <a:pt x="2578" y="384"/>
                  </a:cubicBezTo>
                  <a:lnTo>
                    <a:pt x="4005" y="384"/>
                  </a:lnTo>
                  <a:cubicBezTo>
                    <a:pt x="4223" y="420"/>
                    <a:pt x="4388" y="667"/>
                    <a:pt x="4389" y="960"/>
                  </a:cubicBezTo>
                </a:path>
              </a:pathLst>
            </a:custGeom>
            <a:noFill/>
            <a:ln w="12700" cap="rnd">
              <a:solidFill>
                <a:srgbClr val="A5A5A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TextBox 47"/>
            <p:cNvSpPr txBox="1"/>
            <p:nvPr/>
          </p:nvSpPr>
          <p:spPr>
            <a:xfrm>
              <a:off x="8664614" y="4526627"/>
              <a:ext cx="2365706" cy="523220"/>
            </a:xfrm>
            <a:prstGeom prst="rect">
              <a:avLst/>
            </a:prstGeom>
            <a:noFill/>
          </p:spPr>
          <p:txBody>
            <a:bodyPr wrap="square" rtlCol="0">
              <a:spAutoFit/>
            </a:bodyPr>
            <a:lstStyle/>
            <a:p>
              <a:r>
                <a:rPr lang="en-US" sz="1400" dirty="0" smtClean="0"/>
                <a:t>% Successful CI Builds</a:t>
              </a:r>
            </a:p>
            <a:p>
              <a:endParaRPr lang="en-US" sz="1400" dirty="0"/>
            </a:p>
          </p:txBody>
        </p:sp>
      </p:grpSp>
      <p:grpSp>
        <p:nvGrpSpPr>
          <p:cNvPr id="2" name="Group 1"/>
          <p:cNvGrpSpPr/>
          <p:nvPr/>
        </p:nvGrpSpPr>
        <p:grpSpPr>
          <a:xfrm>
            <a:off x="393416" y="7227273"/>
            <a:ext cx="4216093" cy="1613396"/>
            <a:chOff x="4159794" y="4265909"/>
            <a:chExt cx="4216093" cy="1613396"/>
          </a:xfrm>
        </p:grpSpPr>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24511" y="4265909"/>
              <a:ext cx="1193503" cy="1179927"/>
            </a:xfrm>
            <a:prstGeom prst="rect">
              <a:avLst/>
            </a:prstGeom>
          </p:spPr>
        </p:pic>
        <p:sp>
          <p:nvSpPr>
            <p:cNvPr id="45" name="Freeform 44"/>
            <p:cNvSpPr/>
            <p:nvPr/>
          </p:nvSpPr>
          <p:spPr>
            <a:xfrm>
              <a:off x="4159794" y="5141095"/>
              <a:ext cx="1683972" cy="204772"/>
            </a:xfrm>
            <a:custGeom>
              <a:avLst/>
              <a:gdLst>
                <a:gd name="connsiteX0" fmla="*/ 0 w 1683972"/>
                <a:gd name="connsiteY0" fmla="*/ 0 h 417928"/>
                <a:gd name="connsiteX1" fmla="*/ 1683972 w 1683972"/>
                <a:gd name="connsiteY1" fmla="*/ 0 h 417928"/>
                <a:gd name="connsiteX2" fmla="*/ 1683972 w 1683972"/>
                <a:gd name="connsiteY2" fmla="*/ 417928 h 417928"/>
                <a:gd name="connsiteX3" fmla="*/ 0 w 1683972"/>
                <a:gd name="connsiteY3" fmla="*/ 417928 h 417928"/>
                <a:gd name="connsiteX4" fmla="*/ 0 w 1683972"/>
                <a:gd name="connsiteY4" fmla="*/ 0 h 417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972" h="417928">
                  <a:moveTo>
                    <a:pt x="0" y="0"/>
                  </a:moveTo>
                  <a:lnTo>
                    <a:pt x="1683972" y="0"/>
                  </a:lnTo>
                  <a:lnTo>
                    <a:pt x="1683972" y="417928"/>
                  </a:lnTo>
                  <a:lnTo>
                    <a:pt x="0" y="417928"/>
                  </a:lnTo>
                  <a:lnTo>
                    <a:pt x="0" y="0"/>
                  </a:lnTo>
                  <a:close/>
                </a:path>
              </a:pathLst>
            </a:custGeom>
            <a:solidFill>
              <a:schemeClr val="bg1"/>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Scrum Master</a:t>
              </a:r>
              <a:endParaRPr lang="en-US" sz="1400" kern="1200" dirty="0"/>
            </a:p>
          </p:txBody>
        </p:sp>
        <p:sp>
          <p:nvSpPr>
            <p:cNvPr id="49" name="Freeform 57"/>
            <p:cNvSpPr>
              <a:spLocks/>
            </p:cNvSpPr>
            <p:nvPr/>
          </p:nvSpPr>
          <p:spPr bwMode="auto">
            <a:xfrm rot="16200000">
              <a:off x="5188047" y="5057171"/>
              <a:ext cx="1359010" cy="285257"/>
            </a:xfrm>
            <a:custGeom>
              <a:avLst/>
              <a:gdLst>
                <a:gd name="T0" fmla="*/ 0 w 4389"/>
                <a:gd name="T1" fmla="*/ 960 h 960"/>
                <a:gd name="T2" fmla="*/ 384 w 4389"/>
                <a:gd name="T3" fmla="*/ 384 h 960"/>
                <a:gd name="T4" fmla="*/ 1810 w 4389"/>
                <a:gd name="T5" fmla="*/ 384 h 960"/>
                <a:gd name="T6" fmla="*/ 2194 w 4389"/>
                <a:gd name="T7" fmla="*/ 0 h 960"/>
                <a:gd name="T8" fmla="*/ 2578 w 4389"/>
                <a:gd name="T9" fmla="*/ 384 h 960"/>
                <a:gd name="T10" fmla="*/ 4005 w 4389"/>
                <a:gd name="T11" fmla="*/ 384 h 960"/>
                <a:gd name="T12" fmla="*/ 4389 w 4389"/>
                <a:gd name="T13" fmla="*/ 960 h 960"/>
              </a:gdLst>
              <a:ahLst/>
              <a:cxnLst>
                <a:cxn ang="0">
                  <a:pos x="T0" y="T1"/>
                </a:cxn>
                <a:cxn ang="0">
                  <a:pos x="T2" y="T3"/>
                </a:cxn>
                <a:cxn ang="0">
                  <a:pos x="T4" y="T5"/>
                </a:cxn>
                <a:cxn ang="0">
                  <a:pos x="T6" y="T7"/>
                </a:cxn>
                <a:cxn ang="0">
                  <a:pos x="T8" y="T9"/>
                </a:cxn>
                <a:cxn ang="0">
                  <a:pos x="T10" y="T11"/>
                </a:cxn>
                <a:cxn ang="0">
                  <a:pos x="T12" y="T13"/>
                </a:cxn>
              </a:cxnLst>
              <a:rect l="0" t="0" r="r" b="b"/>
              <a:pathLst>
                <a:path w="4389" h="960">
                  <a:moveTo>
                    <a:pt x="0" y="960"/>
                  </a:moveTo>
                  <a:cubicBezTo>
                    <a:pt x="1" y="667"/>
                    <a:pt x="165" y="420"/>
                    <a:pt x="384" y="384"/>
                  </a:cubicBezTo>
                  <a:lnTo>
                    <a:pt x="1810" y="384"/>
                  </a:lnTo>
                  <a:cubicBezTo>
                    <a:pt x="1980" y="356"/>
                    <a:pt x="2126" y="210"/>
                    <a:pt x="2194" y="0"/>
                  </a:cubicBezTo>
                  <a:cubicBezTo>
                    <a:pt x="2262" y="210"/>
                    <a:pt x="2408" y="356"/>
                    <a:pt x="2578" y="384"/>
                  </a:cubicBezTo>
                  <a:lnTo>
                    <a:pt x="4005" y="384"/>
                  </a:lnTo>
                  <a:cubicBezTo>
                    <a:pt x="4223" y="420"/>
                    <a:pt x="4388" y="667"/>
                    <a:pt x="4389" y="960"/>
                  </a:cubicBezTo>
                </a:path>
              </a:pathLst>
            </a:custGeom>
            <a:noFill/>
            <a:ln w="12700" cap="rnd">
              <a:solidFill>
                <a:srgbClr val="A5A5A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TextBox 49"/>
            <p:cNvSpPr txBox="1"/>
            <p:nvPr/>
          </p:nvSpPr>
          <p:spPr>
            <a:xfrm>
              <a:off x="6010181" y="4462045"/>
              <a:ext cx="2365706" cy="523220"/>
            </a:xfrm>
            <a:prstGeom prst="rect">
              <a:avLst/>
            </a:prstGeom>
            <a:noFill/>
          </p:spPr>
          <p:txBody>
            <a:bodyPr wrap="square" rtlCol="0">
              <a:spAutoFit/>
            </a:bodyPr>
            <a:lstStyle/>
            <a:p>
              <a:r>
                <a:rPr lang="en-US" sz="1400" dirty="0" smtClean="0"/>
                <a:t>Text</a:t>
              </a:r>
            </a:p>
            <a:p>
              <a:endParaRPr lang="en-US" sz="1400" dirty="0"/>
            </a:p>
          </p:txBody>
        </p:sp>
      </p:grpSp>
      <p:grpSp>
        <p:nvGrpSpPr>
          <p:cNvPr id="6" name="Group 5"/>
          <p:cNvGrpSpPr/>
          <p:nvPr/>
        </p:nvGrpSpPr>
        <p:grpSpPr>
          <a:xfrm>
            <a:off x="1084133" y="4599063"/>
            <a:ext cx="4357529" cy="1714225"/>
            <a:chOff x="1128871" y="4185599"/>
            <a:chExt cx="4357529" cy="1714225"/>
          </a:xfrm>
        </p:grpSpPr>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25661" y="4185599"/>
              <a:ext cx="1193503" cy="1179927"/>
            </a:xfrm>
            <a:prstGeom prst="rect">
              <a:avLst/>
            </a:prstGeom>
          </p:spPr>
        </p:pic>
        <p:sp>
          <p:nvSpPr>
            <p:cNvPr id="46" name="Freeform 45"/>
            <p:cNvSpPr/>
            <p:nvPr/>
          </p:nvSpPr>
          <p:spPr>
            <a:xfrm>
              <a:off x="1128871" y="5146778"/>
              <a:ext cx="2406598" cy="300415"/>
            </a:xfrm>
            <a:custGeom>
              <a:avLst/>
              <a:gdLst>
                <a:gd name="connsiteX0" fmla="*/ 0 w 1683972"/>
                <a:gd name="connsiteY0" fmla="*/ 0 h 417928"/>
                <a:gd name="connsiteX1" fmla="*/ 1683972 w 1683972"/>
                <a:gd name="connsiteY1" fmla="*/ 0 h 417928"/>
                <a:gd name="connsiteX2" fmla="*/ 1683972 w 1683972"/>
                <a:gd name="connsiteY2" fmla="*/ 417928 h 417928"/>
                <a:gd name="connsiteX3" fmla="*/ 0 w 1683972"/>
                <a:gd name="connsiteY3" fmla="*/ 417928 h 417928"/>
                <a:gd name="connsiteX4" fmla="*/ 0 w 1683972"/>
                <a:gd name="connsiteY4" fmla="*/ 0 h 417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972" h="417928">
                  <a:moveTo>
                    <a:pt x="0" y="0"/>
                  </a:moveTo>
                  <a:lnTo>
                    <a:pt x="1683972" y="0"/>
                  </a:lnTo>
                  <a:lnTo>
                    <a:pt x="1683972" y="417928"/>
                  </a:lnTo>
                  <a:lnTo>
                    <a:pt x="0" y="417928"/>
                  </a:lnTo>
                  <a:lnTo>
                    <a:pt x="0" y="0"/>
                  </a:lnTo>
                  <a:close/>
                </a:path>
              </a:pathLst>
            </a:custGeom>
            <a:solidFill>
              <a:schemeClr val="bg1"/>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lvl="0" algn="ctr" defTabSz="622300">
                <a:lnSpc>
                  <a:spcPct val="90000"/>
                </a:lnSpc>
                <a:spcBef>
                  <a:spcPct val="0"/>
                </a:spcBef>
                <a:spcAft>
                  <a:spcPct val="35000"/>
                </a:spcAft>
              </a:pPr>
              <a:r>
                <a:rPr lang="en-US" sz="1400" kern="1200" dirty="0" smtClean="0"/>
                <a:t>Engineering</a:t>
              </a:r>
              <a:br>
                <a:rPr lang="en-US" sz="1400" kern="1200" dirty="0" smtClean="0"/>
              </a:br>
              <a:r>
                <a:rPr lang="en-US" sz="1400" kern="1200" dirty="0" smtClean="0"/>
                <a:t> (System/</a:t>
              </a:r>
              <a:br>
                <a:rPr lang="en-US" sz="1400" kern="1200" dirty="0" smtClean="0"/>
              </a:br>
              <a:r>
                <a:rPr lang="en-US" sz="1400" kern="1200" dirty="0" smtClean="0"/>
                <a:t>Software/</a:t>
              </a:r>
              <a:br>
                <a:rPr lang="en-US" sz="1400" kern="1200" dirty="0" smtClean="0"/>
              </a:br>
              <a:r>
                <a:rPr lang="en-US" sz="1400" kern="1200" dirty="0" smtClean="0"/>
                <a:t>Operations)</a:t>
              </a:r>
              <a:endParaRPr lang="en-US" sz="1400" kern="1200" dirty="0"/>
            </a:p>
          </p:txBody>
        </p:sp>
        <p:sp>
          <p:nvSpPr>
            <p:cNvPr id="51" name="Freeform 57"/>
            <p:cNvSpPr>
              <a:spLocks/>
            </p:cNvSpPr>
            <p:nvPr/>
          </p:nvSpPr>
          <p:spPr bwMode="auto">
            <a:xfrm rot="16200000">
              <a:off x="2284516" y="5077690"/>
              <a:ext cx="1359010" cy="285257"/>
            </a:xfrm>
            <a:custGeom>
              <a:avLst/>
              <a:gdLst>
                <a:gd name="T0" fmla="*/ 0 w 4389"/>
                <a:gd name="T1" fmla="*/ 960 h 960"/>
                <a:gd name="T2" fmla="*/ 384 w 4389"/>
                <a:gd name="T3" fmla="*/ 384 h 960"/>
                <a:gd name="T4" fmla="*/ 1810 w 4389"/>
                <a:gd name="T5" fmla="*/ 384 h 960"/>
                <a:gd name="T6" fmla="*/ 2194 w 4389"/>
                <a:gd name="T7" fmla="*/ 0 h 960"/>
                <a:gd name="T8" fmla="*/ 2578 w 4389"/>
                <a:gd name="T9" fmla="*/ 384 h 960"/>
                <a:gd name="T10" fmla="*/ 4005 w 4389"/>
                <a:gd name="T11" fmla="*/ 384 h 960"/>
                <a:gd name="T12" fmla="*/ 4389 w 4389"/>
                <a:gd name="T13" fmla="*/ 960 h 960"/>
              </a:gdLst>
              <a:ahLst/>
              <a:cxnLst>
                <a:cxn ang="0">
                  <a:pos x="T0" y="T1"/>
                </a:cxn>
                <a:cxn ang="0">
                  <a:pos x="T2" y="T3"/>
                </a:cxn>
                <a:cxn ang="0">
                  <a:pos x="T4" y="T5"/>
                </a:cxn>
                <a:cxn ang="0">
                  <a:pos x="T6" y="T7"/>
                </a:cxn>
                <a:cxn ang="0">
                  <a:pos x="T8" y="T9"/>
                </a:cxn>
                <a:cxn ang="0">
                  <a:pos x="T10" y="T11"/>
                </a:cxn>
                <a:cxn ang="0">
                  <a:pos x="T12" y="T13"/>
                </a:cxn>
              </a:cxnLst>
              <a:rect l="0" t="0" r="r" b="b"/>
              <a:pathLst>
                <a:path w="4389" h="960">
                  <a:moveTo>
                    <a:pt x="0" y="960"/>
                  </a:moveTo>
                  <a:cubicBezTo>
                    <a:pt x="1" y="667"/>
                    <a:pt x="165" y="420"/>
                    <a:pt x="384" y="384"/>
                  </a:cubicBezTo>
                  <a:lnTo>
                    <a:pt x="1810" y="384"/>
                  </a:lnTo>
                  <a:cubicBezTo>
                    <a:pt x="1980" y="356"/>
                    <a:pt x="2126" y="210"/>
                    <a:pt x="2194" y="0"/>
                  </a:cubicBezTo>
                  <a:cubicBezTo>
                    <a:pt x="2262" y="210"/>
                    <a:pt x="2408" y="356"/>
                    <a:pt x="2578" y="384"/>
                  </a:cubicBezTo>
                  <a:lnTo>
                    <a:pt x="4005" y="384"/>
                  </a:lnTo>
                  <a:cubicBezTo>
                    <a:pt x="4223" y="420"/>
                    <a:pt x="4388" y="667"/>
                    <a:pt x="4389" y="960"/>
                  </a:cubicBezTo>
                </a:path>
              </a:pathLst>
            </a:custGeom>
            <a:noFill/>
            <a:ln w="12700" cap="rnd">
              <a:solidFill>
                <a:srgbClr val="A5A5A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TextBox 51"/>
            <p:cNvSpPr txBox="1"/>
            <p:nvPr/>
          </p:nvSpPr>
          <p:spPr>
            <a:xfrm>
              <a:off x="3120694" y="4476900"/>
              <a:ext cx="2365706" cy="523220"/>
            </a:xfrm>
            <a:prstGeom prst="rect">
              <a:avLst/>
            </a:prstGeom>
            <a:noFill/>
          </p:spPr>
          <p:txBody>
            <a:bodyPr wrap="square" rtlCol="0">
              <a:spAutoFit/>
            </a:bodyPr>
            <a:lstStyle/>
            <a:p>
              <a:r>
                <a:rPr lang="en-US" sz="1400" dirty="0" smtClean="0"/>
                <a:t>Text</a:t>
              </a:r>
            </a:p>
            <a:p>
              <a:endParaRPr lang="en-US" sz="1400" dirty="0"/>
            </a:p>
          </p:txBody>
        </p:sp>
      </p:grpSp>
      <p:sp>
        <p:nvSpPr>
          <p:cNvPr id="53" name="Freeform 57"/>
          <p:cNvSpPr>
            <a:spLocks/>
          </p:cNvSpPr>
          <p:nvPr/>
        </p:nvSpPr>
        <p:spPr bwMode="auto">
          <a:xfrm rot="16200000">
            <a:off x="3563754" y="3677671"/>
            <a:ext cx="1117715" cy="234609"/>
          </a:xfrm>
          <a:custGeom>
            <a:avLst/>
            <a:gdLst>
              <a:gd name="T0" fmla="*/ 0 w 4389"/>
              <a:gd name="T1" fmla="*/ 960 h 960"/>
              <a:gd name="T2" fmla="*/ 384 w 4389"/>
              <a:gd name="T3" fmla="*/ 384 h 960"/>
              <a:gd name="T4" fmla="*/ 1810 w 4389"/>
              <a:gd name="T5" fmla="*/ 384 h 960"/>
              <a:gd name="T6" fmla="*/ 2194 w 4389"/>
              <a:gd name="T7" fmla="*/ 0 h 960"/>
              <a:gd name="T8" fmla="*/ 2578 w 4389"/>
              <a:gd name="T9" fmla="*/ 384 h 960"/>
              <a:gd name="T10" fmla="*/ 4005 w 4389"/>
              <a:gd name="T11" fmla="*/ 384 h 960"/>
              <a:gd name="T12" fmla="*/ 4389 w 4389"/>
              <a:gd name="T13" fmla="*/ 960 h 960"/>
            </a:gdLst>
            <a:ahLst/>
            <a:cxnLst>
              <a:cxn ang="0">
                <a:pos x="T0" y="T1"/>
              </a:cxn>
              <a:cxn ang="0">
                <a:pos x="T2" y="T3"/>
              </a:cxn>
              <a:cxn ang="0">
                <a:pos x="T4" y="T5"/>
              </a:cxn>
              <a:cxn ang="0">
                <a:pos x="T6" y="T7"/>
              </a:cxn>
              <a:cxn ang="0">
                <a:pos x="T8" y="T9"/>
              </a:cxn>
              <a:cxn ang="0">
                <a:pos x="T10" y="T11"/>
              </a:cxn>
              <a:cxn ang="0">
                <a:pos x="T12" y="T13"/>
              </a:cxn>
            </a:cxnLst>
            <a:rect l="0" t="0" r="r" b="b"/>
            <a:pathLst>
              <a:path w="4389" h="960">
                <a:moveTo>
                  <a:pt x="0" y="960"/>
                </a:moveTo>
                <a:cubicBezTo>
                  <a:pt x="1" y="667"/>
                  <a:pt x="165" y="420"/>
                  <a:pt x="384" y="384"/>
                </a:cubicBezTo>
                <a:lnTo>
                  <a:pt x="1810" y="384"/>
                </a:lnTo>
                <a:cubicBezTo>
                  <a:pt x="1980" y="356"/>
                  <a:pt x="2126" y="210"/>
                  <a:pt x="2194" y="0"/>
                </a:cubicBezTo>
                <a:cubicBezTo>
                  <a:pt x="2262" y="210"/>
                  <a:pt x="2408" y="356"/>
                  <a:pt x="2578" y="384"/>
                </a:cubicBezTo>
                <a:lnTo>
                  <a:pt x="4005" y="384"/>
                </a:lnTo>
                <a:cubicBezTo>
                  <a:pt x="4223" y="420"/>
                  <a:pt x="4388" y="667"/>
                  <a:pt x="4389" y="960"/>
                </a:cubicBezTo>
              </a:path>
            </a:pathLst>
          </a:custGeom>
          <a:noFill/>
          <a:ln w="12700" cap="rnd">
            <a:solidFill>
              <a:srgbClr val="A5A5A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TextBox 53"/>
          <p:cNvSpPr txBox="1"/>
          <p:nvPr/>
        </p:nvSpPr>
        <p:spPr>
          <a:xfrm>
            <a:off x="4232770" y="3201881"/>
            <a:ext cx="1945652" cy="523220"/>
          </a:xfrm>
          <a:prstGeom prst="rect">
            <a:avLst/>
          </a:prstGeom>
          <a:noFill/>
        </p:spPr>
        <p:txBody>
          <a:bodyPr wrap="square" rtlCol="0" anchor="t">
            <a:spAutoFit/>
          </a:bodyPr>
          <a:lstStyle/>
          <a:p>
            <a:r>
              <a:rPr lang="en-US" sz="1400" dirty="0" smtClean="0"/>
              <a:t>Lead Time</a:t>
            </a:r>
            <a:endParaRPr lang="en-US" sz="1400" dirty="0"/>
          </a:p>
          <a:p>
            <a:endParaRPr lang="en-US" sz="1400" dirty="0"/>
          </a:p>
        </p:txBody>
      </p:sp>
    </p:spTree>
    <p:extLst>
      <p:ext uri="{BB962C8B-B14F-4D97-AF65-F5344CB8AC3E}">
        <p14:creationId xmlns:p14="http://schemas.microsoft.com/office/powerpoint/2010/main" val="35162054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A Lifecycle of Metrics that Mater</a:t>
            </a:r>
            <a:endParaRPr lang="en-US" dirty="0"/>
          </a:p>
        </p:txBody>
      </p:sp>
      <p:sp>
        <p:nvSpPr>
          <p:cNvPr id="8" name="Rectangle 5"/>
          <p:cNvSpPr>
            <a:spLocks noChangeArrowheads="1"/>
          </p:cNvSpPr>
          <p:nvPr/>
        </p:nvSpPr>
        <p:spPr bwMode="auto">
          <a:xfrm>
            <a:off x="142082" y="5275910"/>
            <a:ext cx="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6"/>
          <p:cNvSpPr>
            <a:spLocks noChangeArrowheads="1"/>
          </p:cNvSpPr>
          <p:nvPr/>
        </p:nvSpPr>
        <p:spPr bwMode="auto">
          <a:xfrm>
            <a:off x="248445" y="5275910"/>
            <a:ext cx="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438945" y="5275910"/>
            <a:ext cx="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Freeform 15"/>
          <p:cNvSpPr>
            <a:spLocks/>
          </p:cNvSpPr>
          <p:nvPr/>
        </p:nvSpPr>
        <p:spPr bwMode="auto">
          <a:xfrm>
            <a:off x="517419" y="4264770"/>
            <a:ext cx="10878276" cy="717550"/>
          </a:xfrm>
          <a:custGeom>
            <a:avLst/>
            <a:gdLst>
              <a:gd name="T0" fmla="*/ 0 w 27936"/>
              <a:gd name="T1" fmla="*/ 1152 h 1152"/>
              <a:gd name="T2" fmla="*/ 27648 w 27936"/>
              <a:gd name="T3" fmla="*/ 1152 h 1152"/>
              <a:gd name="T4" fmla="*/ 27936 w 27936"/>
              <a:gd name="T5" fmla="*/ 576 h 1152"/>
              <a:gd name="T6" fmla="*/ 27648 w 27936"/>
              <a:gd name="T7" fmla="*/ 0 h 1152"/>
              <a:gd name="T8" fmla="*/ 0 w 27936"/>
              <a:gd name="T9" fmla="*/ 0 h 1152"/>
              <a:gd name="T10" fmla="*/ 0 w 27936"/>
              <a:gd name="T11" fmla="*/ 1152 h 1152"/>
            </a:gdLst>
            <a:ahLst/>
            <a:cxnLst>
              <a:cxn ang="0">
                <a:pos x="T0" y="T1"/>
              </a:cxn>
              <a:cxn ang="0">
                <a:pos x="T2" y="T3"/>
              </a:cxn>
              <a:cxn ang="0">
                <a:pos x="T4" y="T5"/>
              </a:cxn>
              <a:cxn ang="0">
                <a:pos x="T6" y="T7"/>
              </a:cxn>
              <a:cxn ang="0">
                <a:pos x="T8" y="T9"/>
              </a:cxn>
              <a:cxn ang="0">
                <a:pos x="T10" y="T11"/>
              </a:cxn>
            </a:cxnLst>
            <a:rect l="0" t="0" r="r" b="b"/>
            <a:pathLst>
              <a:path w="27936" h="1152">
                <a:moveTo>
                  <a:pt x="0" y="1152"/>
                </a:moveTo>
                <a:lnTo>
                  <a:pt x="27648" y="1152"/>
                </a:lnTo>
                <a:cubicBezTo>
                  <a:pt x="27807" y="1152"/>
                  <a:pt x="27936" y="894"/>
                  <a:pt x="27936" y="576"/>
                </a:cubicBezTo>
                <a:cubicBezTo>
                  <a:pt x="27936" y="258"/>
                  <a:pt x="27807" y="0"/>
                  <a:pt x="27648" y="0"/>
                </a:cubicBezTo>
                <a:lnTo>
                  <a:pt x="0" y="0"/>
                </a:lnTo>
                <a:lnTo>
                  <a:pt x="0" y="1152"/>
                </a:lnTo>
                <a:close/>
              </a:path>
            </a:pathLst>
          </a:custGeom>
          <a:solidFill>
            <a:srgbClr val="5B9BD5"/>
          </a:solidFill>
          <a:ln w="0">
            <a:solidFill>
              <a:schemeClr val="accent1"/>
            </a:solidFill>
            <a:prstDash val="solid"/>
            <a:round/>
            <a:headEnd/>
            <a:tailEnd/>
          </a:ln>
        </p:spPr>
        <p:txBody>
          <a:bodyPr vert="horz" wrap="square" lIns="91440" tIns="45720" rIns="91440" bIns="45720" numCol="1" anchor="ctr" anchorCtr="0" compatLnSpc="1">
            <a:prstTxWarp prst="textNoShape">
              <a:avLst/>
            </a:prstTxWarp>
          </a:bodyPr>
          <a:lstStyle/>
          <a:p>
            <a:endParaRPr lang="en-US"/>
          </a:p>
        </p:txBody>
      </p:sp>
      <p:sp>
        <p:nvSpPr>
          <p:cNvPr id="20" name="Oval 17"/>
          <p:cNvSpPr>
            <a:spLocks noChangeArrowheads="1"/>
          </p:cNvSpPr>
          <p:nvPr/>
        </p:nvSpPr>
        <p:spPr bwMode="auto">
          <a:xfrm>
            <a:off x="362745" y="4264770"/>
            <a:ext cx="358775" cy="717550"/>
          </a:xfrm>
          <a:prstGeom prst="ellipse">
            <a:avLst/>
          </a:prstGeom>
          <a:solidFill>
            <a:srgbClr val="5B9BD5"/>
          </a:solidFill>
          <a:ln w="0">
            <a:solidFill>
              <a:srgbClr val="000000"/>
            </a:solidFill>
            <a:prstDash val="solid"/>
            <a:round/>
            <a:headEnd/>
            <a:tailEnd/>
          </a:ln>
        </p:spPr>
        <p:txBody>
          <a:bodyPr vert="horz" wrap="square" lIns="91440" tIns="45720" rIns="91440" bIns="45720" numCol="1" anchor="ctr" anchorCtr="0" compatLnSpc="1">
            <a:prstTxWarp prst="textNoShape">
              <a:avLst/>
            </a:prstTxWarp>
          </a:bodyPr>
          <a:lstStyle/>
          <a:p>
            <a:endParaRPr lang="en-US"/>
          </a:p>
        </p:txBody>
      </p:sp>
      <p:sp>
        <p:nvSpPr>
          <p:cNvPr id="21" name="Oval 18"/>
          <p:cNvSpPr>
            <a:spLocks noChangeArrowheads="1"/>
          </p:cNvSpPr>
          <p:nvPr/>
        </p:nvSpPr>
        <p:spPr bwMode="auto">
          <a:xfrm>
            <a:off x="362745" y="4264770"/>
            <a:ext cx="358775" cy="717550"/>
          </a:xfrm>
          <a:prstGeom prst="ellipse">
            <a:avLst/>
          </a:pr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a:p>
        </p:txBody>
      </p:sp>
      <p:sp>
        <p:nvSpPr>
          <p:cNvPr id="46" name="Freeform 43"/>
          <p:cNvSpPr>
            <a:spLocks/>
          </p:cNvSpPr>
          <p:nvPr/>
        </p:nvSpPr>
        <p:spPr bwMode="auto">
          <a:xfrm>
            <a:off x="14472445" y="4236097"/>
            <a:ext cx="179388" cy="717550"/>
          </a:xfrm>
          <a:custGeom>
            <a:avLst/>
            <a:gdLst>
              <a:gd name="T0" fmla="*/ 0 w 113"/>
              <a:gd name="T1" fmla="*/ 452 h 452"/>
              <a:gd name="T2" fmla="*/ 113 w 113"/>
              <a:gd name="T3" fmla="*/ 226 h 452"/>
              <a:gd name="T4" fmla="*/ 0 w 113"/>
              <a:gd name="T5" fmla="*/ 0 h 452"/>
            </a:gdLst>
            <a:ahLst/>
            <a:cxnLst>
              <a:cxn ang="0">
                <a:pos x="T0" y="T1"/>
              </a:cxn>
              <a:cxn ang="0">
                <a:pos x="T2" y="T3"/>
              </a:cxn>
              <a:cxn ang="0">
                <a:pos x="T4" y="T5"/>
              </a:cxn>
            </a:cxnLst>
            <a:rect l="0" t="0" r="r" b="b"/>
            <a:pathLst>
              <a:path w="113" h="452">
                <a:moveTo>
                  <a:pt x="0" y="452"/>
                </a:moveTo>
                <a:cubicBezTo>
                  <a:pt x="62" y="452"/>
                  <a:pt x="113" y="351"/>
                  <a:pt x="113" y="226"/>
                </a:cubicBezTo>
                <a:cubicBezTo>
                  <a:pt x="113" y="102"/>
                  <a:pt x="62" y="0"/>
                  <a:pt x="0" y="0"/>
                </a:cubicBez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49"/>
          <p:cNvSpPr>
            <a:spLocks/>
          </p:cNvSpPr>
          <p:nvPr/>
        </p:nvSpPr>
        <p:spPr bwMode="auto">
          <a:xfrm>
            <a:off x="17102932" y="4236097"/>
            <a:ext cx="179388" cy="717550"/>
          </a:xfrm>
          <a:custGeom>
            <a:avLst/>
            <a:gdLst>
              <a:gd name="T0" fmla="*/ 0 w 113"/>
              <a:gd name="T1" fmla="*/ 452 h 452"/>
              <a:gd name="T2" fmla="*/ 113 w 113"/>
              <a:gd name="T3" fmla="*/ 226 h 452"/>
              <a:gd name="T4" fmla="*/ 0 w 113"/>
              <a:gd name="T5" fmla="*/ 0 h 452"/>
            </a:gdLst>
            <a:ahLst/>
            <a:cxnLst>
              <a:cxn ang="0">
                <a:pos x="T0" y="T1"/>
              </a:cxn>
              <a:cxn ang="0">
                <a:pos x="T2" y="T3"/>
              </a:cxn>
              <a:cxn ang="0">
                <a:pos x="T4" y="T5"/>
              </a:cxn>
            </a:cxnLst>
            <a:rect l="0" t="0" r="r" b="b"/>
            <a:pathLst>
              <a:path w="113" h="452">
                <a:moveTo>
                  <a:pt x="0" y="452"/>
                </a:moveTo>
                <a:cubicBezTo>
                  <a:pt x="62" y="452"/>
                  <a:pt x="113" y="351"/>
                  <a:pt x="113" y="226"/>
                </a:cubicBezTo>
                <a:cubicBezTo>
                  <a:pt x="113" y="102"/>
                  <a:pt x="62" y="0"/>
                  <a:pt x="0" y="0"/>
                </a:cubicBez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55"/>
          <p:cNvSpPr>
            <a:spLocks noEditPoints="1"/>
          </p:cNvSpPr>
          <p:nvPr/>
        </p:nvSpPr>
        <p:spPr bwMode="auto">
          <a:xfrm>
            <a:off x="534195" y="4277470"/>
            <a:ext cx="14288" cy="692150"/>
          </a:xfrm>
          <a:custGeom>
            <a:avLst/>
            <a:gdLst>
              <a:gd name="T0" fmla="*/ 9 w 9"/>
              <a:gd name="T1" fmla="*/ 0 h 436"/>
              <a:gd name="T2" fmla="*/ 9 w 9"/>
              <a:gd name="T3" fmla="*/ 34 h 436"/>
              <a:gd name="T4" fmla="*/ 0 w 9"/>
              <a:gd name="T5" fmla="*/ 34 h 436"/>
              <a:gd name="T6" fmla="*/ 0 w 9"/>
              <a:gd name="T7" fmla="*/ 0 h 436"/>
              <a:gd name="T8" fmla="*/ 9 w 9"/>
              <a:gd name="T9" fmla="*/ 0 h 436"/>
              <a:gd name="T10" fmla="*/ 9 w 9"/>
              <a:gd name="T11" fmla="*/ 51 h 436"/>
              <a:gd name="T12" fmla="*/ 9 w 9"/>
              <a:gd name="T13" fmla="*/ 84 h 436"/>
              <a:gd name="T14" fmla="*/ 0 w 9"/>
              <a:gd name="T15" fmla="*/ 84 h 436"/>
              <a:gd name="T16" fmla="*/ 0 w 9"/>
              <a:gd name="T17" fmla="*/ 51 h 436"/>
              <a:gd name="T18" fmla="*/ 9 w 9"/>
              <a:gd name="T19" fmla="*/ 51 h 436"/>
              <a:gd name="T20" fmla="*/ 9 w 9"/>
              <a:gd name="T21" fmla="*/ 101 h 436"/>
              <a:gd name="T22" fmla="*/ 9 w 9"/>
              <a:gd name="T23" fmla="*/ 135 h 436"/>
              <a:gd name="T24" fmla="*/ 0 w 9"/>
              <a:gd name="T25" fmla="*/ 135 h 436"/>
              <a:gd name="T26" fmla="*/ 0 w 9"/>
              <a:gd name="T27" fmla="*/ 101 h 436"/>
              <a:gd name="T28" fmla="*/ 9 w 9"/>
              <a:gd name="T29" fmla="*/ 101 h 436"/>
              <a:gd name="T30" fmla="*/ 9 w 9"/>
              <a:gd name="T31" fmla="*/ 151 h 436"/>
              <a:gd name="T32" fmla="*/ 9 w 9"/>
              <a:gd name="T33" fmla="*/ 185 h 436"/>
              <a:gd name="T34" fmla="*/ 0 w 9"/>
              <a:gd name="T35" fmla="*/ 185 h 436"/>
              <a:gd name="T36" fmla="*/ 0 w 9"/>
              <a:gd name="T37" fmla="*/ 151 h 436"/>
              <a:gd name="T38" fmla="*/ 9 w 9"/>
              <a:gd name="T39" fmla="*/ 151 h 436"/>
              <a:gd name="T40" fmla="*/ 9 w 9"/>
              <a:gd name="T41" fmla="*/ 201 h 436"/>
              <a:gd name="T42" fmla="*/ 9 w 9"/>
              <a:gd name="T43" fmla="*/ 235 h 436"/>
              <a:gd name="T44" fmla="*/ 0 w 9"/>
              <a:gd name="T45" fmla="*/ 235 h 436"/>
              <a:gd name="T46" fmla="*/ 0 w 9"/>
              <a:gd name="T47" fmla="*/ 201 h 436"/>
              <a:gd name="T48" fmla="*/ 9 w 9"/>
              <a:gd name="T49" fmla="*/ 201 h 436"/>
              <a:gd name="T50" fmla="*/ 9 w 9"/>
              <a:gd name="T51" fmla="*/ 251 h 436"/>
              <a:gd name="T52" fmla="*/ 9 w 9"/>
              <a:gd name="T53" fmla="*/ 285 h 436"/>
              <a:gd name="T54" fmla="*/ 0 w 9"/>
              <a:gd name="T55" fmla="*/ 285 h 436"/>
              <a:gd name="T56" fmla="*/ 0 w 9"/>
              <a:gd name="T57" fmla="*/ 251 h 436"/>
              <a:gd name="T58" fmla="*/ 9 w 9"/>
              <a:gd name="T59" fmla="*/ 251 h 436"/>
              <a:gd name="T60" fmla="*/ 9 w 9"/>
              <a:gd name="T61" fmla="*/ 301 h 436"/>
              <a:gd name="T62" fmla="*/ 9 w 9"/>
              <a:gd name="T63" fmla="*/ 335 h 436"/>
              <a:gd name="T64" fmla="*/ 0 w 9"/>
              <a:gd name="T65" fmla="*/ 335 h 436"/>
              <a:gd name="T66" fmla="*/ 0 w 9"/>
              <a:gd name="T67" fmla="*/ 301 h 436"/>
              <a:gd name="T68" fmla="*/ 9 w 9"/>
              <a:gd name="T69" fmla="*/ 301 h 436"/>
              <a:gd name="T70" fmla="*/ 9 w 9"/>
              <a:gd name="T71" fmla="*/ 352 h 436"/>
              <a:gd name="T72" fmla="*/ 9 w 9"/>
              <a:gd name="T73" fmla="*/ 385 h 436"/>
              <a:gd name="T74" fmla="*/ 0 w 9"/>
              <a:gd name="T75" fmla="*/ 385 h 436"/>
              <a:gd name="T76" fmla="*/ 0 w 9"/>
              <a:gd name="T77" fmla="*/ 352 h 436"/>
              <a:gd name="T78" fmla="*/ 9 w 9"/>
              <a:gd name="T79" fmla="*/ 352 h 436"/>
              <a:gd name="T80" fmla="*/ 9 w 9"/>
              <a:gd name="T81" fmla="*/ 402 h 436"/>
              <a:gd name="T82" fmla="*/ 9 w 9"/>
              <a:gd name="T83" fmla="*/ 436 h 436"/>
              <a:gd name="T84" fmla="*/ 0 w 9"/>
              <a:gd name="T85" fmla="*/ 436 h 436"/>
              <a:gd name="T86" fmla="*/ 0 w 9"/>
              <a:gd name="T87" fmla="*/ 402 h 436"/>
              <a:gd name="T88" fmla="*/ 9 w 9"/>
              <a:gd name="T89" fmla="*/ 402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 h="436">
                <a:moveTo>
                  <a:pt x="9" y="0"/>
                </a:moveTo>
                <a:lnTo>
                  <a:pt x="9" y="34"/>
                </a:lnTo>
                <a:lnTo>
                  <a:pt x="0" y="34"/>
                </a:lnTo>
                <a:lnTo>
                  <a:pt x="0" y="0"/>
                </a:lnTo>
                <a:lnTo>
                  <a:pt x="9" y="0"/>
                </a:lnTo>
                <a:close/>
                <a:moveTo>
                  <a:pt x="9" y="51"/>
                </a:moveTo>
                <a:lnTo>
                  <a:pt x="9" y="84"/>
                </a:lnTo>
                <a:lnTo>
                  <a:pt x="0" y="84"/>
                </a:lnTo>
                <a:lnTo>
                  <a:pt x="0" y="51"/>
                </a:lnTo>
                <a:lnTo>
                  <a:pt x="9" y="51"/>
                </a:lnTo>
                <a:close/>
                <a:moveTo>
                  <a:pt x="9" y="101"/>
                </a:moveTo>
                <a:lnTo>
                  <a:pt x="9" y="135"/>
                </a:lnTo>
                <a:lnTo>
                  <a:pt x="0" y="135"/>
                </a:lnTo>
                <a:lnTo>
                  <a:pt x="0" y="101"/>
                </a:lnTo>
                <a:lnTo>
                  <a:pt x="9" y="101"/>
                </a:lnTo>
                <a:close/>
                <a:moveTo>
                  <a:pt x="9" y="151"/>
                </a:moveTo>
                <a:lnTo>
                  <a:pt x="9" y="185"/>
                </a:lnTo>
                <a:lnTo>
                  <a:pt x="0" y="185"/>
                </a:lnTo>
                <a:lnTo>
                  <a:pt x="0" y="151"/>
                </a:lnTo>
                <a:lnTo>
                  <a:pt x="9" y="151"/>
                </a:lnTo>
                <a:close/>
                <a:moveTo>
                  <a:pt x="9" y="201"/>
                </a:moveTo>
                <a:lnTo>
                  <a:pt x="9" y="235"/>
                </a:lnTo>
                <a:lnTo>
                  <a:pt x="0" y="235"/>
                </a:lnTo>
                <a:lnTo>
                  <a:pt x="0" y="201"/>
                </a:lnTo>
                <a:lnTo>
                  <a:pt x="9" y="201"/>
                </a:lnTo>
                <a:close/>
                <a:moveTo>
                  <a:pt x="9" y="251"/>
                </a:moveTo>
                <a:lnTo>
                  <a:pt x="9" y="285"/>
                </a:lnTo>
                <a:lnTo>
                  <a:pt x="0" y="285"/>
                </a:lnTo>
                <a:lnTo>
                  <a:pt x="0" y="251"/>
                </a:lnTo>
                <a:lnTo>
                  <a:pt x="9" y="251"/>
                </a:lnTo>
                <a:close/>
                <a:moveTo>
                  <a:pt x="9" y="301"/>
                </a:moveTo>
                <a:lnTo>
                  <a:pt x="9" y="335"/>
                </a:lnTo>
                <a:lnTo>
                  <a:pt x="0" y="335"/>
                </a:lnTo>
                <a:lnTo>
                  <a:pt x="0" y="301"/>
                </a:lnTo>
                <a:lnTo>
                  <a:pt x="9" y="301"/>
                </a:lnTo>
                <a:close/>
                <a:moveTo>
                  <a:pt x="9" y="352"/>
                </a:moveTo>
                <a:lnTo>
                  <a:pt x="9" y="385"/>
                </a:lnTo>
                <a:lnTo>
                  <a:pt x="0" y="385"/>
                </a:lnTo>
                <a:lnTo>
                  <a:pt x="0" y="352"/>
                </a:lnTo>
                <a:lnTo>
                  <a:pt x="9" y="352"/>
                </a:lnTo>
                <a:close/>
                <a:moveTo>
                  <a:pt x="9" y="402"/>
                </a:moveTo>
                <a:lnTo>
                  <a:pt x="9" y="436"/>
                </a:lnTo>
                <a:lnTo>
                  <a:pt x="0" y="436"/>
                </a:lnTo>
                <a:lnTo>
                  <a:pt x="0" y="402"/>
                </a:lnTo>
                <a:lnTo>
                  <a:pt x="9" y="402"/>
                </a:lnTo>
                <a:close/>
              </a:path>
            </a:pathLst>
          </a:custGeom>
          <a:solidFill>
            <a:srgbClr val="FFFFFF"/>
          </a:solidFill>
          <a:ln w="0" cap="flat">
            <a:solidFill>
              <a:srgbClr val="FFFFFF"/>
            </a:solidFill>
            <a:prstDash val="solid"/>
            <a:round/>
            <a:headEnd/>
            <a:tailEnd/>
          </a:ln>
        </p:spPr>
        <p:txBody>
          <a:bodyPr vert="horz" wrap="square" lIns="91440" tIns="45720" rIns="91440" bIns="45720" numCol="1" anchor="ctr" anchorCtr="0" compatLnSpc="1">
            <a:prstTxWarp prst="textNoShape">
              <a:avLst/>
            </a:prstTxWarp>
          </a:bodyPr>
          <a:lstStyle/>
          <a:p>
            <a:endParaRPr lang="en-US"/>
          </a:p>
        </p:txBody>
      </p:sp>
      <p:sp>
        <p:nvSpPr>
          <p:cNvPr id="60" name="Freeform 57"/>
          <p:cNvSpPr>
            <a:spLocks/>
          </p:cNvSpPr>
          <p:nvPr/>
        </p:nvSpPr>
        <p:spPr bwMode="auto">
          <a:xfrm>
            <a:off x="542131" y="3520134"/>
            <a:ext cx="2434559" cy="596900"/>
          </a:xfrm>
          <a:custGeom>
            <a:avLst/>
            <a:gdLst>
              <a:gd name="T0" fmla="*/ 0 w 4389"/>
              <a:gd name="T1" fmla="*/ 960 h 960"/>
              <a:gd name="T2" fmla="*/ 384 w 4389"/>
              <a:gd name="T3" fmla="*/ 384 h 960"/>
              <a:gd name="T4" fmla="*/ 1810 w 4389"/>
              <a:gd name="T5" fmla="*/ 384 h 960"/>
              <a:gd name="T6" fmla="*/ 2194 w 4389"/>
              <a:gd name="T7" fmla="*/ 0 h 960"/>
              <a:gd name="T8" fmla="*/ 2578 w 4389"/>
              <a:gd name="T9" fmla="*/ 384 h 960"/>
              <a:gd name="T10" fmla="*/ 4005 w 4389"/>
              <a:gd name="T11" fmla="*/ 384 h 960"/>
              <a:gd name="T12" fmla="*/ 4389 w 4389"/>
              <a:gd name="T13" fmla="*/ 960 h 960"/>
            </a:gdLst>
            <a:ahLst/>
            <a:cxnLst>
              <a:cxn ang="0">
                <a:pos x="T0" y="T1"/>
              </a:cxn>
              <a:cxn ang="0">
                <a:pos x="T2" y="T3"/>
              </a:cxn>
              <a:cxn ang="0">
                <a:pos x="T4" y="T5"/>
              </a:cxn>
              <a:cxn ang="0">
                <a:pos x="T6" y="T7"/>
              </a:cxn>
              <a:cxn ang="0">
                <a:pos x="T8" y="T9"/>
              </a:cxn>
              <a:cxn ang="0">
                <a:pos x="T10" y="T11"/>
              </a:cxn>
              <a:cxn ang="0">
                <a:pos x="T12" y="T13"/>
              </a:cxn>
            </a:cxnLst>
            <a:rect l="0" t="0" r="r" b="b"/>
            <a:pathLst>
              <a:path w="4389" h="960">
                <a:moveTo>
                  <a:pt x="0" y="960"/>
                </a:moveTo>
                <a:cubicBezTo>
                  <a:pt x="1" y="667"/>
                  <a:pt x="165" y="420"/>
                  <a:pt x="384" y="384"/>
                </a:cubicBezTo>
                <a:lnTo>
                  <a:pt x="1810" y="384"/>
                </a:lnTo>
                <a:cubicBezTo>
                  <a:pt x="1980" y="356"/>
                  <a:pt x="2126" y="210"/>
                  <a:pt x="2194" y="0"/>
                </a:cubicBezTo>
                <a:cubicBezTo>
                  <a:pt x="2262" y="210"/>
                  <a:pt x="2408" y="356"/>
                  <a:pt x="2578" y="384"/>
                </a:cubicBezTo>
                <a:lnTo>
                  <a:pt x="4005" y="384"/>
                </a:lnTo>
                <a:cubicBezTo>
                  <a:pt x="4223" y="420"/>
                  <a:pt x="4388" y="667"/>
                  <a:pt x="4389" y="960"/>
                </a:cubicBezTo>
              </a:path>
            </a:pathLst>
          </a:custGeom>
          <a:noFill/>
          <a:ln w="12700" cap="rnd">
            <a:solidFill>
              <a:srgbClr val="A5A5A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Rectangle 59"/>
          <p:cNvSpPr>
            <a:spLocks noChangeArrowheads="1"/>
          </p:cNvSpPr>
          <p:nvPr/>
        </p:nvSpPr>
        <p:spPr bwMode="auto">
          <a:xfrm>
            <a:off x="1075532" y="2875609"/>
            <a:ext cx="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6" name="Rectangle 63"/>
          <p:cNvSpPr>
            <a:spLocks noChangeArrowheads="1"/>
          </p:cNvSpPr>
          <p:nvPr/>
        </p:nvSpPr>
        <p:spPr bwMode="auto">
          <a:xfrm>
            <a:off x="1777207" y="2875609"/>
            <a:ext cx="158750"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A5A5A5"/>
                </a:solidFill>
                <a:effectLst/>
                <a:latin typeface="Calibri" panose="020F0502020204030204" pitchFamily="34"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8" name="Rectangle 65"/>
          <p:cNvSpPr>
            <a:spLocks noChangeArrowheads="1"/>
          </p:cNvSpPr>
          <p:nvPr/>
        </p:nvSpPr>
        <p:spPr bwMode="auto">
          <a:xfrm>
            <a:off x="1889920" y="2875609"/>
            <a:ext cx="158750"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A5A5A5"/>
                </a:solidFill>
                <a:effectLst/>
                <a:latin typeface="Calibri" panose="020F0502020204030204" pitchFamily="34"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0" name="Rectangle 67"/>
          <p:cNvSpPr>
            <a:spLocks noChangeArrowheads="1"/>
          </p:cNvSpPr>
          <p:nvPr/>
        </p:nvSpPr>
        <p:spPr bwMode="auto">
          <a:xfrm>
            <a:off x="2153445" y="2875609"/>
            <a:ext cx="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2" name="Rectangle 69"/>
          <p:cNvSpPr>
            <a:spLocks noChangeArrowheads="1"/>
          </p:cNvSpPr>
          <p:nvPr/>
        </p:nvSpPr>
        <p:spPr bwMode="auto">
          <a:xfrm>
            <a:off x="2342357" y="2875609"/>
            <a:ext cx="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4" name="Rectangle 71"/>
          <p:cNvSpPr>
            <a:spLocks noChangeArrowheads="1"/>
          </p:cNvSpPr>
          <p:nvPr/>
        </p:nvSpPr>
        <p:spPr bwMode="auto">
          <a:xfrm>
            <a:off x="706997" y="4377324"/>
            <a:ext cx="220091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bg1"/>
                </a:solidFill>
                <a:effectLst/>
                <a:latin typeface="Segoe UI" panose="020B0502040204020203" pitchFamily="34" charset="0"/>
                <a:cs typeface="Segoe UI" panose="020B0502040204020203" pitchFamily="34" charset="0"/>
              </a:rPr>
              <a:t>Discovery</a:t>
            </a:r>
            <a:r>
              <a:rPr kumimoji="0" lang="en-US" altLang="en-US" sz="1600" b="0" i="0" u="none" strike="noStrike" cap="none" normalizeH="0" dirty="0" smtClean="0">
                <a:ln>
                  <a:noFill/>
                </a:ln>
                <a:solidFill>
                  <a:schemeClr val="bg1"/>
                </a:solidFill>
                <a:effectLst/>
                <a:latin typeface="Segoe UI" panose="020B0502040204020203" pitchFamily="34" charset="0"/>
                <a:cs typeface="Segoe UI" panose="020B0502040204020203" pitchFamily="34" charset="0"/>
              </a:rPr>
              <a:t> &amp; Requirements Analysis</a:t>
            </a:r>
            <a:endParaRPr kumimoji="0" lang="en-US" altLang="en-US" sz="1600" b="0" i="0" u="none" strike="noStrike" cap="none" normalizeH="0" baseline="0" dirty="0" smtClean="0">
              <a:ln>
                <a:noFill/>
              </a:ln>
              <a:solidFill>
                <a:schemeClr val="bg1"/>
              </a:solidFill>
              <a:effectLst/>
              <a:latin typeface="Segoe UI" panose="020B0502040204020203" pitchFamily="34" charset="0"/>
              <a:cs typeface="Segoe UI" panose="020B0502040204020203" pitchFamily="34" charset="0"/>
            </a:endParaRPr>
          </a:p>
        </p:txBody>
      </p:sp>
      <p:sp>
        <p:nvSpPr>
          <p:cNvPr id="77" name="Freeform 74"/>
          <p:cNvSpPr>
            <a:spLocks/>
          </p:cNvSpPr>
          <p:nvPr/>
        </p:nvSpPr>
        <p:spPr bwMode="auto">
          <a:xfrm>
            <a:off x="2976690" y="1929922"/>
            <a:ext cx="2232635" cy="2191280"/>
          </a:xfrm>
          <a:custGeom>
            <a:avLst/>
            <a:gdLst>
              <a:gd name="T0" fmla="*/ 0 w 4388"/>
              <a:gd name="T1" fmla="*/ 960 h 960"/>
              <a:gd name="T2" fmla="*/ 384 w 4388"/>
              <a:gd name="T3" fmla="*/ 384 h 960"/>
              <a:gd name="T4" fmla="*/ 1810 w 4388"/>
              <a:gd name="T5" fmla="*/ 384 h 960"/>
              <a:gd name="T6" fmla="*/ 2194 w 4388"/>
              <a:gd name="T7" fmla="*/ 0 h 960"/>
              <a:gd name="T8" fmla="*/ 2578 w 4388"/>
              <a:gd name="T9" fmla="*/ 384 h 960"/>
              <a:gd name="T10" fmla="*/ 4004 w 4388"/>
              <a:gd name="T11" fmla="*/ 384 h 960"/>
              <a:gd name="T12" fmla="*/ 4388 w 4388"/>
              <a:gd name="T13" fmla="*/ 960 h 960"/>
            </a:gdLst>
            <a:ahLst/>
            <a:cxnLst>
              <a:cxn ang="0">
                <a:pos x="T0" y="T1"/>
              </a:cxn>
              <a:cxn ang="0">
                <a:pos x="T2" y="T3"/>
              </a:cxn>
              <a:cxn ang="0">
                <a:pos x="T4" y="T5"/>
              </a:cxn>
              <a:cxn ang="0">
                <a:pos x="T6" y="T7"/>
              </a:cxn>
              <a:cxn ang="0">
                <a:pos x="T8" y="T9"/>
              </a:cxn>
              <a:cxn ang="0">
                <a:pos x="T10" y="T11"/>
              </a:cxn>
              <a:cxn ang="0">
                <a:pos x="T12" y="T13"/>
              </a:cxn>
            </a:cxnLst>
            <a:rect l="0" t="0" r="r" b="b"/>
            <a:pathLst>
              <a:path w="4388" h="960">
                <a:moveTo>
                  <a:pt x="0" y="960"/>
                </a:moveTo>
                <a:cubicBezTo>
                  <a:pt x="1" y="667"/>
                  <a:pt x="165" y="420"/>
                  <a:pt x="384" y="384"/>
                </a:cubicBezTo>
                <a:lnTo>
                  <a:pt x="1810" y="384"/>
                </a:lnTo>
                <a:cubicBezTo>
                  <a:pt x="1980" y="356"/>
                  <a:pt x="2126" y="210"/>
                  <a:pt x="2194" y="0"/>
                </a:cubicBezTo>
                <a:cubicBezTo>
                  <a:pt x="2262" y="210"/>
                  <a:pt x="2408" y="356"/>
                  <a:pt x="2578" y="384"/>
                </a:cubicBezTo>
                <a:lnTo>
                  <a:pt x="4004" y="384"/>
                </a:lnTo>
                <a:cubicBezTo>
                  <a:pt x="4223" y="420"/>
                  <a:pt x="4387" y="667"/>
                  <a:pt x="4388" y="960"/>
                </a:cubicBezTo>
              </a:path>
            </a:pathLst>
          </a:custGeom>
          <a:noFill/>
          <a:ln w="12700" cap="rnd">
            <a:solidFill>
              <a:srgbClr val="A5A5A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Rectangle 79"/>
          <p:cNvSpPr>
            <a:spLocks noChangeArrowheads="1"/>
          </p:cNvSpPr>
          <p:nvPr/>
        </p:nvSpPr>
        <p:spPr bwMode="auto">
          <a:xfrm>
            <a:off x="4221957" y="2875609"/>
            <a:ext cx="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3" name="Rectangle 80"/>
          <p:cNvSpPr>
            <a:spLocks noChangeArrowheads="1"/>
          </p:cNvSpPr>
          <p:nvPr/>
        </p:nvSpPr>
        <p:spPr bwMode="auto">
          <a:xfrm>
            <a:off x="4652170" y="2875609"/>
            <a:ext cx="158750"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A5A5A5"/>
                </a:solidFill>
                <a:effectLst/>
                <a:latin typeface="Calibri" panose="020F0502020204030204" pitchFamily="34"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5" name="Rectangle 82"/>
          <p:cNvSpPr>
            <a:spLocks noChangeArrowheads="1"/>
          </p:cNvSpPr>
          <p:nvPr/>
        </p:nvSpPr>
        <p:spPr bwMode="auto">
          <a:xfrm>
            <a:off x="4764882" y="2875609"/>
            <a:ext cx="158750"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A5A5A5"/>
                </a:solidFill>
                <a:effectLst/>
                <a:latin typeface="Calibri" panose="020F0502020204030204" pitchFamily="34"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7" name="Rectangle 84"/>
          <p:cNvSpPr>
            <a:spLocks noChangeArrowheads="1"/>
          </p:cNvSpPr>
          <p:nvPr/>
        </p:nvSpPr>
        <p:spPr bwMode="auto">
          <a:xfrm>
            <a:off x="5028407" y="2875609"/>
            <a:ext cx="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2" name="Freeform 89"/>
          <p:cNvSpPr>
            <a:spLocks noEditPoints="1"/>
          </p:cNvSpPr>
          <p:nvPr/>
        </p:nvSpPr>
        <p:spPr bwMode="auto">
          <a:xfrm>
            <a:off x="2986501" y="4277470"/>
            <a:ext cx="14288" cy="692150"/>
          </a:xfrm>
          <a:custGeom>
            <a:avLst/>
            <a:gdLst>
              <a:gd name="T0" fmla="*/ 9 w 9"/>
              <a:gd name="T1" fmla="*/ 0 h 436"/>
              <a:gd name="T2" fmla="*/ 9 w 9"/>
              <a:gd name="T3" fmla="*/ 34 h 436"/>
              <a:gd name="T4" fmla="*/ 0 w 9"/>
              <a:gd name="T5" fmla="*/ 34 h 436"/>
              <a:gd name="T6" fmla="*/ 0 w 9"/>
              <a:gd name="T7" fmla="*/ 0 h 436"/>
              <a:gd name="T8" fmla="*/ 9 w 9"/>
              <a:gd name="T9" fmla="*/ 0 h 436"/>
              <a:gd name="T10" fmla="*/ 9 w 9"/>
              <a:gd name="T11" fmla="*/ 51 h 436"/>
              <a:gd name="T12" fmla="*/ 9 w 9"/>
              <a:gd name="T13" fmla="*/ 84 h 436"/>
              <a:gd name="T14" fmla="*/ 0 w 9"/>
              <a:gd name="T15" fmla="*/ 84 h 436"/>
              <a:gd name="T16" fmla="*/ 0 w 9"/>
              <a:gd name="T17" fmla="*/ 51 h 436"/>
              <a:gd name="T18" fmla="*/ 9 w 9"/>
              <a:gd name="T19" fmla="*/ 51 h 436"/>
              <a:gd name="T20" fmla="*/ 9 w 9"/>
              <a:gd name="T21" fmla="*/ 101 h 436"/>
              <a:gd name="T22" fmla="*/ 9 w 9"/>
              <a:gd name="T23" fmla="*/ 135 h 436"/>
              <a:gd name="T24" fmla="*/ 0 w 9"/>
              <a:gd name="T25" fmla="*/ 135 h 436"/>
              <a:gd name="T26" fmla="*/ 0 w 9"/>
              <a:gd name="T27" fmla="*/ 101 h 436"/>
              <a:gd name="T28" fmla="*/ 9 w 9"/>
              <a:gd name="T29" fmla="*/ 101 h 436"/>
              <a:gd name="T30" fmla="*/ 9 w 9"/>
              <a:gd name="T31" fmla="*/ 151 h 436"/>
              <a:gd name="T32" fmla="*/ 9 w 9"/>
              <a:gd name="T33" fmla="*/ 185 h 436"/>
              <a:gd name="T34" fmla="*/ 0 w 9"/>
              <a:gd name="T35" fmla="*/ 185 h 436"/>
              <a:gd name="T36" fmla="*/ 0 w 9"/>
              <a:gd name="T37" fmla="*/ 151 h 436"/>
              <a:gd name="T38" fmla="*/ 9 w 9"/>
              <a:gd name="T39" fmla="*/ 151 h 436"/>
              <a:gd name="T40" fmla="*/ 9 w 9"/>
              <a:gd name="T41" fmla="*/ 201 h 436"/>
              <a:gd name="T42" fmla="*/ 9 w 9"/>
              <a:gd name="T43" fmla="*/ 235 h 436"/>
              <a:gd name="T44" fmla="*/ 0 w 9"/>
              <a:gd name="T45" fmla="*/ 235 h 436"/>
              <a:gd name="T46" fmla="*/ 0 w 9"/>
              <a:gd name="T47" fmla="*/ 201 h 436"/>
              <a:gd name="T48" fmla="*/ 9 w 9"/>
              <a:gd name="T49" fmla="*/ 201 h 436"/>
              <a:gd name="T50" fmla="*/ 9 w 9"/>
              <a:gd name="T51" fmla="*/ 251 h 436"/>
              <a:gd name="T52" fmla="*/ 9 w 9"/>
              <a:gd name="T53" fmla="*/ 285 h 436"/>
              <a:gd name="T54" fmla="*/ 0 w 9"/>
              <a:gd name="T55" fmla="*/ 285 h 436"/>
              <a:gd name="T56" fmla="*/ 0 w 9"/>
              <a:gd name="T57" fmla="*/ 251 h 436"/>
              <a:gd name="T58" fmla="*/ 9 w 9"/>
              <a:gd name="T59" fmla="*/ 251 h 436"/>
              <a:gd name="T60" fmla="*/ 9 w 9"/>
              <a:gd name="T61" fmla="*/ 301 h 436"/>
              <a:gd name="T62" fmla="*/ 9 w 9"/>
              <a:gd name="T63" fmla="*/ 335 h 436"/>
              <a:gd name="T64" fmla="*/ 0 w 9"/>
              <a:gd name="T65" fmla="*/ 335 h 436"/>
              <a:gd name="T66" fmla="*/ 0 w 9"/>
              <a:gd name="T67" fmla="*/ 301 h 436"/>
              <a:gd name="T68" fmla="*/ 9 w 9"/>
              <a:gd name="T69" fmla="*/ 301 h 436"/>
              <a:gd name="T70" fmla="*/ 9 w 9"/>
              <a:gd name="T71" fmla="*/ 352 h 436"/>
              <a:gd name="T72" fmla="*/ 9 w 9"/>
              <a:gd name="T73" fmla="*/ 385 h 436"/>
              <a:gd name="T74" fmla="*/ 0 w 9"/>
              <a:gd name="T75" fmla="*/ 385 h 436"/>
              <a:gd name="T76" fmla="*/ 0 w 9"/>
              <a:gd name="T77" fmla="*/ 352 h 436"/>
              <a:gd name="T78" fmla="*/ 9 w 9"/>
              <a:gd name="T79" fmla="*/ 352 h 436"/>
              <a:gd name="T80" fmla="*/ 9 w 9"/>
              <a:gd name="T81" fmla="*/ 402 h 436"/>
              <a:gd name="T82" fmla="*/ 9 w 9"/>
              <a:gd name="T83" fmla="*/ 436 h 436"/>
              <a:gd name="T84" fmla="*/ 0 w 9"/>
              <a:gd name="T85" fmla="*/ 436 h 436"/>
              <a:gd name="T86" fmla="*/ 0 w 9"/>
              <a:gd name="T87" fmla="*/ 402 h 436"/>
              <a:gd name="T88" fmla="*/ 9 w 9"/>
              <a:gd name="T89" fmla="*/ 402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 h="436">
                <a:moveTo>
                  <a:pt x="9" y="0"/>
                </a:moveTo>
                <a:lnTo>
                  <a:pt x="9" y="34"/>
                </a:lnTo>
                <a:lnTo>
                  <a:pt x="0" y="34"/>
                </a:lnTo>
                <a:lnTo>
                  <a:pt x="0" y="0"/>
                </a:lnTo>
                <a:lnTo>
                  <a:pt x="9" y="0"/>
                </a:lnTo>
                <a:close/>
                <a:moveTo>
                  <a:pt x="9" y="51"/>
                </a:moveTo>
                <a:lnTo>
                  <a:pt x="9" y="84"/>
                </a:lnTo>
                <a:lnTo>
                  <a:pt x="0" y="84"/>
                </a:lnTo>
                <a:lnTo>
                  <a:pt x="0" y="51"/>
                </a:lnTo>
                <a:lnTo>
                  <a:pt x="9" y="51"/>
                </a:lnTo>
                <a:close/>
                <a:moveTo>
                  <a:pt x="9" y="101"/>
                </a:moveTo>
                <a:lnTo>
                  <a:pt x="9" y="135"/>
                </a:lnTo>
                <a:lnTo>
                  <a:pt x="0" y="135"/>
                </a:lnTo>
                <a:lnTo>
                  <a:pt x="0" y="101"/>
                </a:lnTo>
                <a:lnTo>
                  <a:pt x="9" y="101"/>
                </a:lnTo>
                <a:close/>
                <a:moveTo>
                  <a:pt x="9" y="151"/>
                </a:moveTo>
                <a:lnTo>
                  <a:pt x="9" y="185"/>
                </a:lnTo>
                <a:lnTo>
                  <a:pt x="0" y="185"/>
                </a:lnTo>
                <a:lnTo>
                  <a:pt x="0" y="151"/>
                </a:lnTo>
                <a:lnTo>
                  <a:pt x="9" y="151"/>
                </a:lnTo>
                <a:close/>
                <a:moveTo>
                  <a:pt x="9" y="201"/>
                </a:moveTo>
                <a:lnTo>
                  <a:pt x="9" y="235"/>
                </a:lnTo>
                <a:lnTo>
                  <a:pt x="0" y="235"/>
                </a:lnTo>
                <a:lnTo>
                  <a:pt x="0" y="201"/>
                </a:lnTo>
                <a:lnTo>
                  <a:pt x="9" y="201"/>
                </a:lnTo>
                <a:close/>
                <a:moveTo>
                  <a:pt x="9" y="251"/>
                </a:moveTo>
                <a:lnTo>
                  <a:pt x="9" y="285"/>
                </a:lnTo>
                <a:lnTo>
                  <a:pt x="0" y="285"/>
                </a:lnTo>
                <a:lnTo>
                  <a:pt x="0" y="251"/>
                </a:lnTo>
                <a:lnTo>
                  <a:pt x="9" y="251"/>
                </a:lnTo>
                <a:close/>
                <a:moveTo>
                  <a:pt x="9" y="301"/>
                </a:moveTo>
                <a:lnTo>
                  <a:pt x="9" y="335"/>
                </a:lnTo>
                <a:lnTo>
                  <a:pt x="0" y="335"/>
                </a:lnTo>
                <a:lnTo>
                  <a:pt x="0" y="301"/>
                </a:lnTo>
                <a:lnTo>
                  <a:pt x="9" y="301"/>
                </a:lnTo>
                <a:close/>
                <a:moveTo>
                  <a:pt x="9" y="352"/>
                </a:moveTo>
                <a:lnTo>
                  <a:pt x="9" y="385"/>
                </a:lnTo>
                <a:lnTo>
                  <a:pt x="0" y="385"/>
                </a:lnTo>
                <a:lnTo>
                  <a:pt x="0" y="352"/>
                </a:lnTo>
                <a:lnTo>
                  <a:pt x="9" y="352"/>
                </a:lnTo>
                <a:close/>
                <a:moveTo>
                  <a:pt x="9" y="402"/>
                </a:moveTo>
                <a:lnTo>
                  <a:pt x="9" y="436"/>
                </a:lnTo>
                <a:lnTo>
                  <a:pt x="0" y="436"/>
                </a:lnTo>
                <a:lnTo>
                  <a:pt x="0" y="402"/>
                </a:lnTo>
                <a:lnTo>
                  <a:pt x="9" y="402"/>
                </a:lnTo>
                <a:close/>
              </a:path>
            </a:pathLst>
          </a:custGeom>
          <a:solidFill>
            <a:srgbClr val="FFFFFF"/>
          </a:solidFill>
          <a:ln w="0" cap="flat">
            <a:solidFill>
              <a:srgbClr val="FFFFFF"/>
            </a:solidFill>
            <a:prstDash val="solid"/>
            <a:round/>
            <a:headEnd/>
            <a:tailEnd/>
          </a:ln>
        </p:spPr>
        <p:txBody>
          <a:bodyPr vert="horz" wrap="square" lIns="91440" tIns="45720" rIns="91440" bIns="45720" numCol="1" anchor="ctr" anchorCtr="0" compatLnSpc="1">
            <a:prstTxWarp prst="textNoShape">
              <a:avLst/>
            </a:prstTxWarp>
          </a:bodyPr>
          <a:lstStyle/>
          <a:p>
            <a:endParaRPr lang="en-US"/>
          </a:p>
        </p:txBody>
      </p:sp>
      <p:sp>
        <p:nvSpPr>
          <p:cNvPr id="93" name="Freeform 90"/>
          <p:cNvSpPr>
            <a:spLocks noEditPoints="1"/>
          </p:cNvSpPr>
          <p:nvPr/>
        </p:nvSpPr>
        <p:spPr bwMode="auto">
          <a:xfrm>
            <a:off x="5231411" y="4278264"/>
            <a:ext cx="12700" cy="690563"/>
          </a:xfrm>
          <a:custGeom>
            <a:avLst/>
            <a:gdLst>
              <a:gd name="T0" fmla="*/ 0 w 8"/>
              <a:gd name="T1" fmla="*/ 435 h 435"/>
              <a:gd name="T2" fmla="*/ 0 w 8"/>
              <a:gd name="T3" fmla="*/ 402 h 435"/>
              <a:gd name="T4" fmla="*/ 8 w 8"/>
              <a:gd name="T5" fmla="*/ 402 h 435"/>
              <a:gd name="T6" fmla="*/ 8 w 8"/>
              <a:gd name="T7" fmla="*/ 435 h 435"/>
              <a:gd name="T8" fmla="*/ 0 w 8"/>
              <a:gd name="T9" fmla="*/ 435 h 435"/>
              <a:gd name="T10" fmla="*/ 0 w 8"/>
              <a:gd name="T11" fmla="*/ 385 h 435"/>
              <a:gd name="T12" fmla="*/ 0 w 8"/>
              <a:gd name="T13" fmla="*/ 351 h 435"/>
              <a:gd name="T14" fmla="*/ 8 w 8"/>
              <a:gd name="T15" fmla="*/ 351 h 435"/>
              <a:gd name="T16" fmla="*/ 8 w 8"/>
              <a:gd name="T17" fmla="*/ 385 h 435"/>
              <a:gd name="T18" fmla="*/ 0 w 8"/>
              <a:gd name="T19" fmla="*/ 385 h 435"/>
              <a:gd name="T20" fmla="*/ 0 w 8"/>
              <a:gd name="T21" fmla="*/ 335 h 435"/>
              <a:gd name="T22" fmla="*/ 0 w 8"/>
              <a:gd name="T23" fmla="*/ 301 h 435"/>
              <a:gd name="T24" fmla="*/ 8 w 8"/>
              <a:gd name="T25" fmla="*/ 301 h 435"/>
              <a:gd name="T26" fmla="*/ 8 w 8"/>
              <a:gd name="T27" fmla="*/ 335 h 435"/>
              <a:gd name="T28" fmla="*/ 0 w 8"/>
              <a:gd name="T29" fmla="*/ 335 h 435"/>
              <a:gd name="T30" fmla="*/ 0 w 8"/>
              <a:gd name="T31" fmla="*/ 284 h 435"/>
              <a:gd name="T32" fmla="*/ 0 w 8"/>
              <a:gd name="T33" fmla="*/ 251 h 435"/>
              <a:gd name="T34" fmla="*/ 8 w 8"/>
              <a:gd name="T35" fmla="*/ 251 h 435"/>
              <a:gd name="T36" fmla="*/ 8 w 8"/>
              <a:gd name="T37" fmla="*/ 284 h 435"/>
              <a:gd name="T38" fmla="*/ 0 w 8"/>
              <a:gd name="T39" fmla="*/ 284 h 435"/>
              <a:gd name="T40" fmla="*/ 0 w 8"/>
              <a:gd name="T41" fmla="*/ 234 h 435"/>
              <a:gd name="T42" fmla="*/ 0 w 8"/>
              <a:gd name="T43" fmla="*/ 201 h 435"/>
              <a:gd name="T44" fmla="*/ 8 w 8"/>
              <a:gd name="T45" fmla="*/ 201 h 435"/>
              <a:gd name="T46" fmla="*/ 8 w 8"/>
              <a:gd name="T47" fmla="*/ 234 h 435"/>
              <a:gd name="T48" fmla="*/ 0 w 8"/>
              <a:gd name="T49" fmla="*/ 234 h 435"/>
              <a:gd name="T50" fmla="*/ 0 w 8"/>
              <a:gd name="T51" fmla="*/ 184 h 435"/>
              <a:gd name="T52" fmla="*/ 0 w 8"/>
              <a:gd name="T53" fmla="*/ 151 h 435"/>
              <a:gd name="T54" fmla="*/ 8 w 8"/>
              <a:gd name="T55" fmla="*/ 151 h 435"/>
              <a:gd name="T56" fmla="*/ 8 w 8"/>
              <a:gd name="T57" fmla="*/ 184 h 435"/>
              <a:gd name="T58" fmla="*/ 0 w 8"/>
              <a:gd name="T59" fmla="*/ 184 h 435"/>
              <a:gd name="T60" fmla="*/ 0 w 8"/>
              <a:gd name="T61" fmla="*/ 134 h 435"/>
              <a:gd name="T62" fmla="*/ 0 w 8"/>
              <a:gd name="T63" fmla="*/ 101 h 435"/>
              <a:gd name="T64" fmla="*/ 8 w 8"/>
              <a:gd name="T65" fmla="*/ 101 h 435"/>
              <a:gd name="T66" fmla="*/ 8 w 8"/>
              <a:gd name="T67" fmla="*/ 134 h 435"/>
              <a:gd name="T68" fmla="*/ 0 w 8"/>
              <a:gd name="T69" fmla="*/ 134 h 435"/>
              <a:gd name="T70" fmla="*/ 0 w 8"/>
              <a:gd name="T71" fmla="*/ 84 h 435"/>
              <a:gd name="T72" fmla="*/ 0 w 8"/>
              <a:gd name="T73" fmla="*/ 50 h 435"/>
              <a:gd name="T74" fmla="*/ 8 w 8"/>
              <a:gd name="T75" fmla="*/ 50 h 435"/>
              <a:gd name="T76" fmla="*/ 8 w 8"/>
              <a:gd name="T77" fmla="*/ 84 h 435"/>
              <a:gd name="T78" fmla="*/ 0 w 8"/>
              <a:gd name="T79" fmla="*/ 84 h 435"/>
              <a:gd name="T80" fmla="*/ 0 w 8"/>
              <a:gd name="T81" fmla="*/ 34 h 435"/>
              <a:gd name="T82" fmla="*/ 0 w 8"/>
              <a:gd name="T83" fmla="*/ 0 h 435"/>
              <a:gd name="T84" fmla="*/ 8 w 8"/>
              <a:gd name="T85" fmla="*/ 0 h 435"/>
              <a:gd name="T86" fmla="*/ 8 w 8"/>
              <a:gd name="T87" fmla="*/ 34 h 435"/>
              <a:gd name="T88" fmla="*/ 0 w 8"/>
              <a:gd name="T89" fmla="*/ 34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 h="435">
                <a:moveTo>
                  <a:pt x="0" y="435"/>
                </a:moveTo>
                <a:lnTo>
                  <a:pt x="0" y="402"/>
                </a:lnTo>
                <a:lnTo>
                  <a:pt x="8" y="402"/>
                </a:lnTo>
                <a:lnTo>
                  <a:pt x="8" y="435"/>
                </a:lnTo>
                <a:lnTo>
                  <a:pt x="0" y="435"/>
                </a:lnTo>
                <a:close/>
                <a:moveTo>
                  <a:pt x="0" y="385"/>
                </a:moveTo>
                <a:lnTo>
                  <a:pt x="0" y="351"/>
                </a:lnTo>
                <a:lnTo>
                  <a:pt x="8" y="351"/>
                </a:lnTo>
                <a:lnTo>
                  <a:pt x="8" y="385"/>
                </a:lnTo>
                <a:lnTo>
                  <a:pt x="0" y="385"/>
                </a:lnTo>
                <a:close/>
                <a:moveTo>
                  <a:pt x="0" y="335"/>
                </a:moveTo>
                <a:lnTo>
                  <a:pt x="0" y="301"/>
                </a:lnTo>
                <a:lnTo>
                  <a:pt x="8" y="301"/>
                </a:lnTo>
                <a:lnTo>
                  <a:pt x="8" y="335"/>
                </a:lnTo>
                <a:lnTo>
                  <a:pt x="0" y="335"/>
                </a:lnTo>
                <a:close/>
                <a:moveTo>
                  <a:pt x="0" y="284"/>
                </a:moveTo>
                <a:lnTo>
                  <a:pt x="0" y="251"/>
                </a:lnTo>
                <a:lnTo>
                  <a:pt x="8" y="251"/>
                </a:lnTo>
                <a:lnTo>
                  <a:pt x="8" y="284"/>
                </a:lnTo>
                <a:lnTo>
                  <a:pt x="0" y="284"/>
                </a:lnTo>
                <a:close/>
                <a:moveTo>
                  <a:pt x="0" y="234"/>
                </a:moveTo>
                <a:lnTo>
                  <a:pt x="0" y="201"/>
                </a:lnTo>
                <a:lnTo>
                  <a:pt x="8" y="201"/>
                </a:lnTo>
                <a:lnTo>
                  <a:pt x="8" y="234"/>
                </a:lnTo>
                <a:lnTo>
                  <a:pt x="0" y="234"/>
                </a:lnTo>
                <a:close/>
                <a:moveTo>
                  <a:pt x="0" y="184"/>
                </a:moveTo>
                <a:lnTo>
                  <a:pt x="0" y="151"/>
                </a:lnTo>
                <a:lnTo>
                  <a:pt x="8" y="151"/>
                </a:lnTo>
                <a:lnTo>
                  <a:pt x="8" y="184"/>
                </a:lnTo>
                <a:lnTo>
                  <a:pt x="0" y="184"/>
                </a:lnTo>
                <a:close/>
                <a:moveTo>
                  <a:pt x="0" y="134"/>
                </a:moveTo>
                <a:lnTo>
                  <a:pt x="0" y="101"/>
                </a:lnTo>
                <a:lnTo>
                  <a:pt x="8" y="101"/>
                </a:lnTo>
                <a:lnTo>
                  <a:pt x="8" y="134"/>
                </a:lnTo>
                <a:lnTo>
                  <a:pt x="0" y="134"/>
                </a:lnTo>
                <a:close/>
                <a:moveTo>
                  <a:pt x="0" y="84"/>
                </a:moveTo>
                <a:lnTo>
                  <a:pt x="0" y="50"/>
                </a:lnTo>
                <a:lnTo>
                  <a:pt x="8" y="50"/>
                </a:lnTo>
                <a:lnTo>
                  <a:pt x="8" y="84"/>
                </a:lnTo>
                <a:lnTo>
                  <a:pt x="0" y="84"/>
                </a:lnTo>
                <a:close/>
                <a:moveTo>
                  <a:pt x="0" y="34"/>
                </a:moveTo>
                <a:lnTo>
                  <a:pt x="0" y="0"/>
                </a:lnTo>
                <a:lnTo>
                  <a:pt x="8" y="0"/>
                </a:lnTo>
                <a:lnTo>
                  <a:pt x="8" y="34"/>
                </a:lnTo>
                <a:lnTo>
                  <a:pt x="0" y="34"/>
                </a:lnTo>
                <a:close/>
              </a:path>
            </a:pathLst>
          </a:custGeom>
          <a:solidFill>
            <a:srgbClr val="FFFFFF"/>
          </a:solidFill>
          <a:ln w="0" cap="flat">
            <a:solidFill>
              <a:srgbClr val="FFFFFF"/>
            </a:solidFill>
            <a:prstDash val="solid"/>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10" name="Rectangle 71"/>
          <p:cNvSpPr>
            <a:spLocks noChangeArrowheads="1"/>
          </p:cNvSpPr>
          <p:nvPr/>
        </p:nvSpPr>
        <p:spPr bwMode="auto">
          <a:xfrm>
            <a:off x="2842400" y="4377324"/>
            <a:ext cx="240171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bg1"/>
                </a:solidFill>
                <a:effectLst/>
                <a:latin typeface="Segoe UI" panose="020B0502040204020203" pitchFamily="34" charset="0"/>
                <a:cs typeface="Segoe UI" panose="020B0502040204020203" pitchFamily="34" charset="0"/>
              </a:rPr>
              <a:t>Research &amp; </a:t>
            </a:r>
            <a:br>
              <a:rPr kumimoji="0" lang="en-US" altLang="en-US" sz="1600" b="0" i="0" u="none" strike="noStrike" cap="none" normalizeH="0" baseline="0" dirty="0" smtClean="0">
                <a:ln>
                  <a:noFill/>
                </a:ln>
                <a:solidFill>
                  <a:schemeClr val="bg1"/>
                </a:solidFill>
                <a:effectLst/>
                <a:latin typeface="Segoe UI" panose="020B0502040204020203" pitchFamily="34" charset="0"/>
                <a:cs typeface="Segoe UI" panose="020B0502040204020203" pitchFamily="34" charset="0"/>
              </a:rPr>
            </a:br>
            <a:r>
              <a:rPr kumimoji="0" lang="en-US" altLang="en-US" sz="1600" b="0" i="0" u="none" strike="noStrike" cap="none" normalizeH="0" baseline="0" dirty="0" smtClean="0">
                <a:ln>
                  <a:noFill/>
                </a:ln>
                <a:solidFill>
                  <a:schemeClr val="bg1"/>
                </a:solidFill>
                <a:effectLst/>
                <a:latin typeface="Segoe UI" panose="020B0502040204020203" pitchFamily="34" charset="0"/>
                <a:cs typeface="Segoe UI" panose="020B0502040204020203" pitchFamily="34" charset="0"/>
              </a:rPr>
              <a:t>Development</a:t>
            </a:r>
          </a:p>
        </p:txBody>
      </p:sp>
      <p:sp>
        <p:nvSpPr>
          <p:cNvPr id="111" name="Rectangle 71"/>
          <p:cNvSpPr>
            <a:spLocks noChangeArrowheads="1"/>
          </p:cNvSpPr>
          <p:nvPr/>
        </p:nvSpPr>
        <p:spPr bwMode="auto">
          <a:xfrm>
            <a:off x="5105104" y="4500435"/>
            <a:ext cx="240171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bg1"/>
                </a:solidFill>
                <a:effectLst/>
                <a:latin typeface="Segoe UI" panose="020B0502040204020203" pitchFamily="34" charset="0"/>
                <a:cs typeface="Segoe UI" panose="020B0502040204020203" pitchFamily="34" charset="0"/>
              </a:rPr>
              <a:t>Integration/UAT</a:t>
            </a:r>
          </a:p>
        </p:txBody>
      </p:sp>
      <p:sp>
        <p:nvSpPr>
          <p:cNvPr id="112" name="Freeform 91"/>
          <p:cNvSpPr>
            <a:spLocks/>
          </p:cNvSpPr>
          <p:nvPr/>
        </p:nvSpPr>
        <p:spPr bwMode="auto">
          <a:xfrm>
            <a:off x="7441960" y="3542252"/>
            <a:ext cx="1624235" cy="596900"/>
          </a:xfrm>
          <a:custGeom>
            <a:avLst/>
            <a:gdLst>
              <a:gd name="T0" fmla="*/ 0 w 4388"/>
              <a:gd name="T1" fmla="*/ 960 h 960"/>
              <a:gd name="T2" fmla="*/ 384 w 4388"/>
              <a:gd name="T3" fmla="*/ 384 h 960"/>
              <a:gd name="T4" fmla="*/ 1810 w 4388"/>
              <a:gd name="T5" fmla="*/ 384 h 960"/>
              <a:gd name="T6" fmla="*/ 2194 w 4388"/>
              <a:gd name="T7" fmla="*/ 0 h 960"/>
              <a:gd name="T8" fmla="*/ 2578 w 4388"/>
              <a:gd name="T9" fmla="*/ 384 h 960"/>
              <a:gd name="T10" fmla="*/ 4004 w 4388"/>
              <a:gd name="T11" fmla="*/ 384 h 960"/>
              <a:gd name="T12" fmla="*/ 4388 w 4388"/>
              <a:gd name="T13" fmla="*/ 960 h 960"/>
            </a:gdLst>
            <a:ahLst/>
            <a:cxnLst>
              <a:cxn ang="0">
                <a:pos x="T0" y="T1"/>
              </a:cxn>
              <a:cxn ang="0">
                <a:pos x="T2" y="T3"/>
              </a:cxn>
              <a:cxn ang="0">
                <a:pos x="T4" y="T5"/>
              </a:cxn>
              <a:cxn ang="0">
                <a:pos x="T6" y="T7"/>
              </a:cxn>
              <a:cxn ang="0">
                <a:pos x="T8" y="T9"/>
              </a:cxn>
              <a:cxn ang="0">
                <a:pos x="T10" y="T11"/>
              </a:cxn>
              <a:cxn ang="0">
                <a:pos x="T12" y="T13"/>
              </a:cxn>
            </a:cxnLst>
            <a:rect l="0" t="0" r="r" b="b"/>
            <a:pathLst>
              <a:path w="4388" h="960">
                <a:moveTo>
                  <a:pt x="0" y="960"/>
                </a:moveTo>
                <a:cubicBezTo>
                  <a:pt x="1" y="667"/>
                  <a:pt x="165" y="420"/>
                  <a:pt x="384" y="384"/>
                </a:cubicBezTo>
                <a:lnTo>
                  <a:pt x="1810" y="384"/>
                </a:lnTo>
                <a:cubicBezTo>
                  <a:pt x="1980" y="356"/>
                  <a:pt x="2126" y="210"/>
                  <a:pt x="2194" y="0"/>
                </a:cubicBezTo>
                <a:cubicBezTo>
                  <a:pt x="2262" y="210"/>
                  <a:pt x="2408" y="356"/>
                  <a:pt x="2578" y="384"/>
                </a:cubicBezTo>
                <a:lnTo>
                  <a:pt x="4004" y="384"/>
                </a:lnTo>
                <a:cubicBezTo>
                  <a:pt x="4223" y="420"/>
                  <a:pt x="4387" y="667"/>
                  <a:pt x="4388" y="960"/>
                </a:cubicBezTo>
              </a:path>
            </a:pathLst>
          </a:custGeom>
          <a:noFill/>
          <a:ln w="12700" cap="rnd">
            <a:solidFill>
              <a:srgbClr val="A5A5A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Rectangle 71"/>
          <p:cNvSpPr>
            <a:spLocks noChangeArrowheads="1"/>
          </p:cNvSpPr>
          <p:nvPr/>
        </p:nvSpPr>
        <p:spPr bwMode="auto">
          <a:xfrm>
            <a:off x="7008108" y="4500435"/>
            <a:ext cx="240171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bg1"/>
                </a:solidFill>
                <a:effectLst/>
                <a:latin typeface="Segoe UI" panose="020B0502040204020203" pitchFamily="34" charset="0"/>
                <a:cs typeface="Segoe UI" panose="020B0502040204020203" pitchFamily="34" charset="0"/>
              </a:rPr>
              <a:t>Deployment</a:t>
            </a:r>
          </a:p>
        </p:txBody>
      </p:sp>
      <p:sp>
        <p:nvSpPr>
          <p:cNvPr id="115" name="Freeform 91"/>
          <p:cNvSpPr>
            <a:spLocks/>
          </p:cNvSpPr>
          <p:nvPr/>
        </p:nvSpPr>
        <p:spPr bwMode="auto">
          <a:xfrm>
            <a:off x="9078520" y="3041010"/>
            <a:ext cx="2232635" cy="1123199"/>
          </a:xfrm>
          <a:custGeom>
            <a:avLst/>
            <a:gdLst>
              <a:gd name="T0" fmla="*/ 0 w 4388"/>
              <a:gd name="T1" fmla="*/ 960 h 960"/>
              <a:gd name="T2" fmla="*/ 384 w 4388"/>
              <a:gd name="T3" fmla="*/ 384 h 960"/>
              <a:gd name="T4" fmla="*/ 1810 w 4388"/>
              <a:gd name="T5" fmla="*/ 384 h 960"/>
              <a:gd name="T6" fmla="*/ 2194 w 4388"/>
              <a:gd name="T7" fmla="*/ 0 h 960"/>
              <a:gd name="T8" fmla="*/ 2578 w 4388"/>
              <a:gd name="T9" fmla="*/ 384 h 960"/>
              <a:gd name="T10" fmla="*/ 4004 w 4388"/>
              <a:gd name="T11" fmla="*/ 384 h 960"/>
              <a:gd name="T12" fmla="*/ 4388 w 4388"/>
              <a:gd name="T13" fmla="*/ 960 h 960"/>
            </a:gdLst>
            <a:ahLst/>
            <a:cxnLst>
              <a:cxn ang="0">
                <a:pos x="T0" y="T1"/>
              </a:cxn>
              <a:cxn ang="0">
                <a:pos x="T2" y="T3"/>
              </a:cxn>
              <a:cxn ang="0">
                <a:pos x="T4" y="T5"/>
              </a:cxn>
              <a:cxn ang="0">
                <a:pos x="T6" y="T7"/>
              </a:cxn>
              <a:cxn ang="0">
                <a:pos x="T8" y="T9"/>
              </a:cxn>
              <a:cxn ang="0">
                <a:pos x="T10" y="T11"/>
              </a:cxn>
              <a:cxn ang="0">
                <a:pos x="T12" y="T13"/>
              </a:cxn>
            </a:cxnLst>
            <a:rect l="0" t="0" r="r" b="b"/>
            <a:pathLst>
              <a:path w="4388" h="960">
                <a:moveTo>
                  <a:pt x="0" y="960"/>
                </a:moveTo>
                <a:cubicBezTo>
                  <a:pt x="1" y="667"/>
                  <a:pt x="165" y="420"/>
                  <a:pt x="384" y="384"/>
                </a:cubicBezTo>
                <a:lnTo>
                  <a:pt x="1810" y="384"/>
                </a:lnTo>
                <a:cubicBezTo>
                  <a:pt x="1980" y="356"/>
                  <a:pt x="2126" y="210"/>
                  <a:pt x="2194" y="0"/>
                </a:cubicBezTo>
                <a:cubicBezTo>
                  <a:pt x="2262" y="210"/>
                  <a:pt x="2408" y="356"/>
                  <a:pt x="2578" y="384"/>
                </a:cubicBezTo>
                <a:lnTo>
                  <a:pt x="4004" y="384"/>
                </a:lnTo>
                <a:cubicBezTo>
                  <a:pt x="4223" y="420"/>
                  <a:pt x="4387" y="667"/>
                  <a:pt x="4388" y="960"/>
                </a:cubicBezTo>
              </a:path>
            </a:pathLst>
          </a:custGeom>
          <a:noFill/>
          <a:ln w="12700" cap="rnd">
            <a:solidFill>
              <a:srgbClr val="A5A5A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Freeform 90"/>
          <p:cNvSpPr>
            <a:spLocks noEditPoints="1"/>
          </p:cNvSpPr>
          <p:nvPr/>
        </p:nvSpPr>
        <p:spPr bwMode="auto">
          <a:xfrm>
            <a:off x="7447388" y="4278264"/>
            <a:ext cx="12700" cy="690563"/>
          </a:xfrm>
          <a:custGeom>
            <a:avLst/>
            <a:gdLst>
              <a:gd name="T0" fmla="*/ 0 w 8"/>
              <a:gd name="T1" fmla="*/ 435 h 435"/>
              <a:gd name="T2" fmla="*/ 0 w 8"/>
              <a:gd name="T3" fmla="*/ 402 h 435"/>
              <a:gd name="T4" fmla="*/ 8 w 8"/>
              <a:gd name="T5" fmla="*/ 402 h 435"/>
              <a:gd name="T6" fmla="*/ 8 w 8"/>
              <a:gd name="T7" fmla="*/ 435 h 435"/>
              <a:gd name="T8" fmla="*/ 0 w 8"/>
              <a:gd name="T9" fmla="*/ 435 h 435"/>
              <a:gd name="T10" fmla="*/ 0 w 8"/>
              <a:gd name="T11" fmla="*/ 385 h 435"/>
              <a:gd name="T12" fmla="*/ 0 w 8"/>
              <a:gd name="T13" fmla="*/ 351 h 435"/>
              <a:gd name="T14" fmla="*/ 8 w 8"/>
              <a:gd name="T15" fmla="*/ 351 h 435"/>
              <a:gd name="T16" fmla="*/ 8 w 8"/>
              <a:gd name="T17" fmla="*/ 385 h 435"/>
              <a:gd name="T18" fmla="*/ 0 w 8"/>
              <a:gd name="T19" fmla="*/ 385 h 435"/>
              <a:gd name="T20" fmla="*/ 0 w 8"/>
              <a:gd name="T21" fmla="*/ 335 h 435"/>
              <a:gd name="T22" fmla="*/ 0 w 8"/>
              <a:gd name="T23" fmla="*/ 301 h 435"/>
              <a:gd name="T24" fmla="*/ 8 w 8"/>
              <a:gd name="T25" fmla="*/ 301 h 435"/>
              <a:gd name="T26" fmla="*/ 8 w 8"/>
              <a:gd name="T27" fmla="*/ 335 h 435"/>
              <a:gd name="T28" fmla="*/ 0 w 8"/>
              <a:gd name="T29" fmla="*/ 335 h 435"/>
              <a:gd name="T30" fmla="*/ 0 w 8"/>
              <a:gd name="T31" fmla="*/ 284 h 435"/>
              <a:gd name="T32" fmla="*/ 0 w 8"/>
              <a:gd name="T33" fmla="*/ 251 h 435"/>
              <a:gd name="T34" fmla="*/ 8 w 8"/>
              <a:gd name="T35" fmla="*/ 251 h 435"/>
              <a:gd name="T36" fmla="*/ 8 w 8"/>
              <a:gd name="T37" fmla="*/ 284 h 435"/>
              <a:gd name="T38" fmla="*/ 0 w 8"/>
              <a:gd name="T39" fmla="*/ 284 h 435"/>
              <a:gd name="T40" fmla="*/ 0 w 8"/>
              <a:gd name="T41" fmla="*/ 234 h 435"/>
              <a:gd name="T42" fmla="*/ 0 w 8"/>
              <a:gd name="T43" fmla="*/ 201 h 435"/>
              <a:gd name="T44" fmla="*/ 8 w 8"/>
              <a:gd name="T45" fmla="*/ 201 h 435"/>
              <a:gd name="T46" fmla="*/ 8 w 8"/>
              <a:gd name="T47" fmla="*/ 234 h 435"/>
              <a:gd name="T48" fmla="*/ 0 w 8"/>
              <a:gd name="T49" fmla="*/ 234 h 435"/>
              <a:gd name="T50" fmla="*/ 0 w 8"/>
              <a:gd name="T51" fmla="*/ 184 h 435"/>
              <a:gd name="T52" fmla="*/ 0 w 8"/>
              <a:gd name="T53" fmla="*/ 151 h 435"/>
              <a:gd name="T54" fmla="*/ 8 w 8"/>
              <a:gd name="T55" fmla="*/ 151 h 435"/>
              <a:gd name="T56" fmla="*/ 8 w 8"/>
              <a:gd name="T57" fmla="*/ 184 h 435"/>
              <a:gd name="T58" fmla="*/ 0 w 8"/>
              <a:gd name="T59" fmla="*/ 184 h 435"/>
              <a:gd name="T60" fmla="*/ 0 w 8"/>
              <a:gd name="T61" fmla="*/ 134 h 435"/>
              <a:gd name="T62" fmla="*/ 0 w 8"/>
              <a:gd name="T63" fmla="*/ 101 h 435"/>
              <a:gd name="T64" fmla="*/ 8 w 8"/>
              <a:gd name="T65" fmla="*/ 101 h 435"/>
              <a:gd name="T66" fmla="*/ 8 w 8"/>
              <a:gd name="T67" fmla="*/ 134 h 435"/>
              <a:gd name="T68" fmla="*/ 0 w 8"/>
              <a:gd name="T69" fmla="*/ 134 h 435"/>
              <a:gd name="T70" fmla="*/ 0 w 8"/>
              <a:gd name="T71" fmla="*/ 84 h 435"/>
              <a:gd name="T72" fmla="*/ 0 w 8"/>
              <a:gd name="T73" fmla="*/ 50 h 435"/>
              <a:gd name="T74" fmla="*/ 8 w 8"/>
              <a:gd name="T75" fmla="*/ 50 h 435"/>
              <a:gd name="T76" fmla="*/ 8 w 8"/>
              <a:gd name="T77" fmla="*/ 84 h 435"/>
              <a:gd name="T78" fmla="*/ 0 w 8"/>
              <a:gd name="T79" fmla="*/ 84 h 435"/>
              <a:gd name="T80" fmla="*/ 0 w 8"/>
              <a:gd name="T81" fmla="*/ 34 h 435"/>
              <a:gd name="T82" fmla="*/ 0 w 8"/>
              <a:gd name="T83" fmla="*/ 0 h 435"/>
              <a:gd name="T84" fmla="*/ 8 w 8"/>
              <a:gd name="T85" fmla="*/ 0 h 435"/>
              <a:gd name="T86" fmla="*/ 8 w 8"/>
              <a:gd name="T87" fmla="*/ 34 h 435"/>
              <a:gd name="T88" fmla="*/ 0 w 8"/>
              <a:gd name="T89" fmla="*/ 34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 h="435">
                <a:moveTo>
                  <a:pt x="0" y="435"/>
                </a:moveTo>
                <a:lnTo>
                  <a:pt x="0" y="402"/>
                </a:lnTo>
                <a:lnTo>
                  <a:pt x="8" y="402"/>
                </a:lnTo>
                <a:lnTo>
                  <a:pt x="8" y="435"/>
                </a:lnTo>
                <a:lnTo>
                  <a:pt x="0" y="435"/>
                </a:lnTo>
                <a:close/>
                <a:moveTo>
                  <a:pt x="0" y="385"/>
                </a:moveTo>
                <a:lnTo>
                  <a:pt x="0" y="351"/>
                </a:lnTo>
                <a:lnTo>
                  <a:pt x="8" y="351"/>
                </a:lnTo>
                <a:lnTo>
                  <a:pt x="8" y="385"/>
                </a:lnTo>
                <a:lnTo>
                  <a:pt x="0" y="385"/>
                </a:lnTo>
                <a:close/>
                <a:moveTo>
                  <a:pt x="0" y="335"/>
                </a:moveTo>
                <a:lnTo>
                  <a:pt x="0" y="301"/>
                </a:lnTo>
                <a:lnTo>
                  <a:pt x="8" y="301"/>
                </a:lnTo>
                <a:lnTo>
                  <a:pt x="8" y="335"/>
                </a:lnTo>
                <a:lnTo>
                  <a:pt x="0" y="335"/>
                </a:lnTo>
                <a:close/>
                <a:moveTo>
                  <a:pt x="0" y="284"/>
                </a:moveTo>
                <a:lnTo>
                  <a:pt x="0" y="251"/>
                </a:lnTo>
                <a:lnTo>
                  <a:pt x="8" y="251"/>
                </a:lnTo>
                <a:lnTo>
                  <a:pt x="8" y="284"/>
                </a:lnTo>
                <a:lnTo>
                  <a:pt x="0" y="284"/>
                </a:lnTo>
                <a:close/>
                <a:moveTo>
                  <a:pt x="0" y="234"/>
                </a:moveTo>
                <a:lnTo>
                  <a:pt x="0" y="201"/>
                </a:lnTo>
                <a:lnTo>
                  <a:pt x="8" y="201"/>
                </a:lnTo>
                <a:lnTo>
                  <a:pt x="8" y="234"/>
                </a:lnTo>
                <a:lnTo>
                  <a:pt x="0" y="234"/>
                </a:lnTo>
                <a:close/>
                <a:moveTo>
                  <a:pt x="0" y="184"/>
                </a:moveTo>
                <a:lnTo>
                  <a:pt x="0" y="151"/>
                </a:lnTo>
                <a:lnTo>
                  <a:pt x="8" y="151"/>
                </a:lnTo>
                <a:lnTo>
                  <a:pt x="8" y="184"/>
                </a:lnTo>
                <a:lnTo>
                  <a:pt x="0" y="184"/>
                </a:lnTo>
                <a:close/>
                <a:moveTo>
                  <a:pt x="0" y="134"/>
                </a:moveTo>
                <a:lnTo>
                  <a:pt x="0" y="101"/>
                </a:lnTo>
                <a:lnTo>
                  <a:pt x="8" y="101"/>
                </a:lnTo>
                <a:lnTo>
                  <a:pt x="8" y="134"/>
                </a:lnTo>
                <a:lnTo>
                  <a:pt x="0" y="134"/>
                </a:lnTo>
                <a:close/>
                <a:moveTo>
                  <a:pt x="0" y="84"/>
                </a:moveTo>
                <a:lnTo>
                  <a:pt x="0" y="50"/>
                </a:lnTo>
                <a:lnTo>
                  <a:pt x="8" y="50"/>
                </a:lnTo>
                <a:lnTo>
                  <a:pt x="8" y="84"/>
                </a:lnTo>
                <a:lnTo>
                  <a:pt x="0" y="84"/>
                </a:lnTo>
                <a:close/>
                <a:moveTo>
                  <a:pt x="0" y="34"/>
                </a:moveTo>
                <a:lnTo>
                  <a:pt x="0" y="0"/>
                </a:lnTo>
                <a:lnTo>
                  <a:pt x="8" y="0"/>
                </a:lnTo>
                <a:lnTo>
                  <a:pt x="8" y="34"/>
                </a:lnTo>
                <a:lnTo>
                  <a:pt x="0" y="34"/>
                </a:lnTo>
                <a:close/>
              </a:path>
            </a:pathLst>
          </a:custGeom>
          <a:solidFill>
            <a:srgbClr val="FFFFFF"/>
          </a:solidFill>
          <a:ln w="0" cap="flat">
            <a:solidFill>
              <a:srgbClr val="FFFFFF"/>
            </a:solidFill>
            <a:prstDash val="solid"/>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17" name="Freeform 90"/>
          <p:cNvSpPr>
            <a:spLocks noEditPoints="1"/>
          </p:cNvSpPr>
          <p:nvPr/>
        </p:nvSpPr>
        <p:spPr bwMode="auto">
          <a:xfrm>
            <a:off x="9095034" y="4278264"/>
            <a:ext cx="12700" cy="690563"/>
          </a:xfrm>
          <a:custGeom>
            <a:avLst/>
            <a:gdLst>
              <a:gd name="T0" fmla="*/ 0 w 8"/>
              <a:gd name="T1" fmla="*/ 435 h 435"/>
              <a:gd name="T2" fmla="*/ 0 w 8"/>
              <a:gd name="T3" fmla="*/ 402 h 435"/>
              <a:gd name="T4" fmla="*/ 8 w 8"/>
              <a:gd name="T5" fmla="*/ 402 h 435"/>
              <a:gd name="T6" fmla="*/ 8 w 8"/>
              <a:gd name="T7" fmla="*/ 435 h 435"/>
              <a:gd name="T8" fmla="*/ 0 w 8"/>
              <a:gd name="T9" fmla="*/ 435 h 435"/>
              <a:gd name="T10" fmla="*/ 0 w 8"/>
              <a:gd name="T11" fmla="*/ 385 h 435"/>
              <a:gd name="T12" fmla="*/ 0 w 8"/>
              <a:gd name="T13" fmla="*/ 351 h 435"/>
              <a:gd name="T14" fmla="*/ 8 w 8"/>
              <a:gd name="T15" fmla="*/ 351 h 435"/>
              <a:gd name="T16" fmla="*/ 8 w 8"/>
              <a:gd name="T17" fmla="*/ 385 h 435"/>
              <a:gd name="T18" fmla="*/ 0 w 8"/>
              <a:gd name="T19" fmla="*/ 385 h 435"/>
              <a:gd name="T20" fmla="*/ 0 w 8"/>
              <a:gd name="T21" fmla="*/ 335 h 435"/>
              <a:gd name="T22" fmla="*/ 0 w 8"/>
              <a:gd name="T23" fmla="*/ 301 h 435"/>
              <a:gd name="T24" fmla="*/ 8 w 8"/>
              <a:gd name="T25" fmla="*/ 301 h 435"/>
              <a:gd name="T26" fmla="*/ 8 w 8"/>
              <a:gd name="T27" fmla="*/ 335 h 435"/>
              <a:gd name="T28" fmla="*/ 0 w 8"/>
              <a:gd name="T29" fmla="*/ 335 h 435"/>
              <a:gd name="T30" fmla="*/ 0 w 8"/>
              <a:gd name="T31" fmla="*/ 284 h 435"/>
              <a:gd name="T32" fmla="*/ 0 w 8"/>
              <a:gd name="T33" fmla="*/ 251 h 435"/>
              <a:gd name="T34" fmla="*/ 8 w 8"/>
              <a:gd name="T35" fmla="*/ 251 h 435"/>
              <a:gd name="T36" fmla="*/ 8 w 8"/>
              <a:gd name="T37" fmla="*/ 284 h 435"/>
              <a:gd name="T38" fmla="*/ 0 w 8"/>
              <a:gd name="T39" fmla="*/ 284 h 435"/>
              <a:gd name="T40" fmla="*/ 0 w 8"/>
              <a:gd name="T41" fmla="*/ 234 h 435"/>
              <a:gd name="T42" fmla="*/ 0 w 8"/>
              <a:gd name="T43" fmla="*/ 201 h 435"/>
              <a:gd name="T44" fmla="*/ 8 w 8"/>
              <a:gd name="T45" fmla="*/ 201 h 435"/>
              <a:gd name="T46" fmla="*/ 8 w 8"/>
              <a:gd name="T47" fmla="*/ 234 h 435"/>
              <a:gd name="T48" fmla="*/ 0 w 8"/>
              <a:gd name="T49" fmla="*/ 234 h 435"/>
              <a:gd name="T50" fmla="*/ 0 w 8"/>
              <a:gd name="T51" fmla="*/ 184 h 435"/>
              <a:gd name="T52" fmla="*/ 0 w 8"/>
              <a:gd name="T53" fmla="*/ 151 h 435"/>
              <a:gd name="T54" fmla="*/ 8 w 8"/>
              <a:gd name="T55" fmla="*/ 151 h 435"/>
              <a:gd name="T56" fmla="*/ 8 w 8"/>
              <a:gd name="T57" fmla="*/ 184 h 435"/>
              <a:gd name="T58" fmla="*/ 0 w 8"/>
              <a:gd name="T59" fmla="*/ 184 h 435"/>
              <a:gd name="T60" fmla="*/ 0 w 8"/>
              <a:gd name="T61" fmla="*/ 134 h 435"/>
              <a:gd name="T62" fmla="*/ 0 w 8"/>
              <a:gd name="T63" fmla="*/ 101 h 435"/>
              <a:gd name="T64" fmla="*/ 8 w 8"/>
              <a:gd name="T65" fmla="*/ 101 h 435"/>
              <a:gd name="T66" fmla="*/ 8 w 8"/>
              <a:gd name="T67" fmla="*/ 134 h 435"/>
              <a:gd name="T68" fmla="*/ 0 w 8"/>
              <a:gd name="T69" fmla="*/ 134 h 435"/>
              <a:gd name="T70" fmla="*/ 0 w 8"/>
              <a:gd name="T71" fmla="*/ 84 h 435"/>
              <a:gd name="T72" fmla="*/ 0 w 8"/>
              <a:gd name="T73" fmla="*/ 50 h 435"/>
              <a:gd name="T74" fmla="*/ 8 w 8"/>
              <a:gd name="T75" fmla="*/ 50 h 435"/>
              <a:gd name="T76" fmla="*/ 8 w 8"/>
              <a:gd name="T77" fmla="*/ 84 h 435"/>
              <a:gd name="T78" fmla="*/ 0 w 8"/>
              <a:gd name="T79" fmla="*/ 84 h 435"/>
              <a:gd name="T80" fmla="*/ 0 w 8"/>
              <a:gd name="T81" fmla="*/ 34 h 435"/>
              <a:gd name="T82" fmla="*/ 0 w 8"/>
              <a:gd name="T83" fmla="*/ 0 h 435"/>
              <a:gd name="T84" fmla="*/ 8 w 8"/>
              <a:gd name="T85" fmla="*/ 0 h 435"/>
              <a:gd name="T86" fmla="*/ 8 w 8"/>
              <a:gd name="T87" fmla="*/ 34 h 435"/>
              <a:gd name="T88" fmla="*/ 0 w 8"/>
              <a:gd name="T89" fmla="*/ 34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 h="435">
                <a:moveTo>
                  <a:pt x="0" y="435"/>
                </a:moveTo>
                <a:lnTo>
                  <a:pt x="0" y="402"/>
                </a:lnTo>
                <a:lnTo>
                  <a:pt x="8" y="402"/>
                </a:lnTo>
                <a:lnTo>
                  <a:pt x="8" y="435"/>
                </a:lnTo>
                <a:lnTo>
                  <a:pt x="0" y="435"/>
                </a:lnTo>
                <a:close/>
                <a:moveTo>
                  <a:pt x="0" y="385"/>
                </a:moveTo>
                <a:lnTo>
                  <a:pt x="0" y="351"/>
                </a:lnTo>
                <a:lnTo>
                  <a:pt x="8" y="351"/>
                </a:lnTo>
                <a:lnTo>
                  <a:pt x="8" y="385"/>
                </a:lnTo>
                <a:lnTo>
                  <a:pt x="0" y="385"/>
                </a:lnTo>
                <a:close/>
                <a:moveTo>
                  <a:pt x="0" y="335"/>
                </a:moveTo>
                <a:lnTo>
                  <a:pt x="0" y="301"/>
                </a:lnTo>
                <a:lnTo>
                  <a:pt x="8" y="301"/>
                </a:lnTo>
                <a:lnTo>
                  <a:pt x="8" y="335"/>
                </a:lnTo>
                <a:lnTo>
                  <a:pt x="0" y="335"/>
                </a:lnTo>
                <a:close/>
                <a:moveTo>
                  <a:pt x="0" y="284"/>
                </a:moveTo>
                <a:lnTo>
                  <a:pt x="0" y="251"/>
                </a:lnTo>
                <a:lnTo>
                  <a:pt x="8" y="251"/>
                </a:lnTo>
                <a:lnTo>
                  <a:pt x="8" y="284"/>
                </a:lnTo>
                <a:lnTo>
                  <a:pt x="0" y="284"/>
                </a:lnTo>
                <a:close/>
                <a:moveTo>
                  <a:pt x="0" y="234"/>
                </a:moveTo>
                <a:lnTo>
                  <a:pt x="0" y="201"/>
                </a:lnTo>
                <a:lnTo>
                  <a:pt x="8" y="201"/>
                </a:lnTo>
                <a:lnTo>
                  <a:pt x="8" y="234"/>
                </a:lnTo>
                <a:lnTo>
                  <a:pt x="0" y="234"/>
                </a:lnTo>
                <a:close/>
                <a:moveTo>
                  <a:pt x="0" y="184"/>
                </a:moveTo>
                <a:lnTo>
                  <a:pt x="0" y="151"/>
                </a:lnTo>
                <a:lnTo>
                  <a:pt x="8" y="151"/>
                </a:lnTo>
                <a:lnTo>
                  <a:pt x="8" y="184"/>
                </a:lnTo>
                <a:lnTo>
                  <a:pt x="0" y="184"/>
                </a:lnTo>
                <a:close/>
                <a:moveTo>
                  <a:pt x="0" y="134"/>
                </a:moveTo>
                <a:lnTo>
                  <a:pt x="0" y="101"/>
                </a:lnTo>
                <a:lnTo>
                  <a:pt x="8" y="101"/>
                </a:lnTo>
                <a:lnTo>
                  <a:pt x="8" y="134"/>
                </a:lnTo>
                <a:lnTo>
                  <a:pt x="0" y="134"/>
                </a:lnTo>
                <a:close/>
                <a:moveTo>
                  <a:pt x="0" y="84"/>
                </a:moveTo>
                <a:lnTo>
                  <a:pt x="0" y="50"/>
                </a:lnTo>
                <a:lnTo>
                  <a:pt x="8" y="50"/>
                </a:lnTo>
                <a:lnTo>
                  <a:pt x="8" y="84"/>
                </a:lnTo>
                <a:lnTo>
                  <a:pt x="0" y="84"/>
                </a:lnTo>
                <a:close/>
                <a:moveTo>
                  <a:pt x="0" y="34"/>
                </a:moveTo>
                <a:lnTo>
                  <a:pt x="0" y="0"/>
                </a:lnTo>
                <a:lnTo>
                  <a:pt x="8" y="0"/>
                </a:lnTo>
                <a:lnTo>
                  <a:pt x="8" y="34"/>
                </a:lnTo>
                <a:lnTo>
                  <a:pt x="0" y="34"/>
                </a:lnTo>
                <a:close/>
              </a:path>
            </a:pathLst>
          </a:custGeom>
          <a:solidFill>
            <a:srgbClr val="FFFFFF"/>
          </a:solidFill>
          <a:ln w="0" cap="flat">
            <a:solidFill>
              <a:srgbClr val="FFFFFF"/>
            </a:solidFill>
            <a:prstDash val="solid"/>
            <a:round/>
            <a:headEnd/>
            <a:tailEnd/>
          </a:ln>
        </p:spPr>
        <p:txBody>
          <a:bodyPr vert="horz" wrap="square" lIns="91440" tIns="45720" rIns="91440" bIns="45720" numCol="1" anchor="ctr" anchorCtr="0" compatLnSpc="1">
            <a:prstTxWarp prst="textNoShape">
              <a:avLst/>
            </a:prstTxWarp>
          </a:bodyPr>
          <a:lstStyle/>
          <a:p>
            <a:endParaRPr lang="en-US"/>
          </a:p>
        </p:txBody>
      </p:sp>
      <p:sp>
        <p:nvSpPr>
          <p:cNvPr id="118" name="Rectangle 71"/>
          <p:cNvSpPr>
            <a:spLocks noChangeArrowheads="1"/>
          </p:cNvSpPr>
          <p:nvPr/>
        </p:nvSpPr>
        <p:spPr bwMode="auto">
          <a:xfrm>
            <a:off x="8993981" y="4500435"/>
            <a:ext cx="240171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600" dirty="0" smtClean="0">
                <a:solidFill>
                  <a:schemeClr val="bg1"/>
                </a:solidFill>
                <a:latin typeface="Segoe UI" panose="020B0502040204020203" pitchFamily="34" charset="0"/>
                <a:cs typeface="Segoe UI" panose="020B0502040204020203" pitchFamily="34" charset="0"/>
              </a:rPr>
              <a:t>Production</a:t>
            </a:r>
            <a:endParaRPr kumimoji="0" lang="en-US" altLang="en-US" sz="1600" b="0" i="0" u="none" strike="noStrike" cap="none" normalizeH="0" baseline="0" dirty="0" smtClean="0">
              <a:ln>
                <a:noFill/>
              </a:ln>
              <a:solidFill>
                <a:schemeClr val="bg1"/>
              </a:solidFill>
              <a:effectLst/>
              <a:latin typeface="Segoe UI" panose="020B0502040204020203" pitchFamily="34" charset="0"/>
              <a:cs typeface="Segoe UI" panose="020B0502040204020203" pitchFamily="34" charset="0"/>
            </a:endParaRPr>
          </a:p>
        </p:txBody>
      </p:sp>
      <p:sp>
        <p:nvSpPr>
          <p:cNvPr id="36" name="Rectangle 71"/>
          <p:cNvSpPr>
            <a:spLocks noChangeArrowheads="1"/>
          </p:cNvSpPr>
          <p:nvPr/>
        </p:nvSpPr>
        <p:spPr bwMode="auto">
          <a:xfrm>
            <a:off x="663059" y="2218833"/>
            <a:ext cx="2200919"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effectLst/>
                <a:latin typeface="Segoe UI" panose="020B0502040204020203" pitchFamily="34" charset="0"/>
                <a:cs typeface="Segoe UI" panose="020B0502040204020203" pitchFamily="34" charset="0"/>
              </a:rPr>
              <a:t>Time to detect, time to discover/describe work</a:t>
            </a:r>
            <a:r>
              <a:rPr kumimoji="0" lang="en-US" altLang="en-US" sz="1400" b="0" i="0" u="none" strike="noStrike" cap="none" normalizeH="0" dirty="0" smtClean="0">
                <a:ln>
                  <a:noFill/>
                </a:ln>
                <a:effectLst/>
                <a:latin typeface="Segoe UI" panose="020B0502040204020203" pitchFamily="34" charset="0"/>
                <a:cs typeface="Segoe UI" panose="020B0502040204020203" pitchFamily="34" charset="0"/>
              </a:rPr>
              <a:t> item, time to validate, time to identify acceptance criteria</a:t>
            </a:r>
            <a:endParaRPr kumimoji="0" lang="en-US" altLang="en-US" sz="1400" b="0" i="0" u="none" strike="noStrike" cap="none" normalizeH="0" baseline="0" dirty="0" smtClean="0">
              <a:ln>
                <a:noFill/>
              </a:ln>
              <a:effectLst/>
              <a:latin typeface="Segoe UI" panose="020B0502040204020203" pitchFamily="34" charset="0"/>
              <a:cs typeface="Segoe UI" panose="020B0502040204020203" pitchFamily="34" charset="0"/>
            </a:endParaRPr>
          </a:p>
        </p:txBody>
      </p:sp>
      <p:sp>
        <p:nvSpPr>
          <p:cNvPr id="37" name="Rectangle 71"/>
          <p:cNvSpPr>
            <a:spLocks noChangeArrowheads="1"/>
          </p:cNvSpPr>
          <p:nvPr/>
        </p:nvSpPr>
        <p:spPr bwMode="auto">
          <a:xfrm>
            <a:off x="248445" y="825272"/>
            <a:ext cx="83667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r>
              <a:rPr lang="en-US" altLang="en-US" sz="1400" dirty="0">
                <a:latin typeface="Segoe UI" panose="020B0502040204020203" pitchFamily="34" charset="0"/>
                <a:cs typeface="Segoe UI" panose="020B0502040204020203" pitchFamily="34" charset="0"/>
              </a:rPr>
              <a:t>Defects raised during UAT per release, Time per story point, Lead time to understand requirement per story point, Time to integrate, Time to implement per story point, Process time, Time to complete build, # </a:t>
            </a:r>
            <a:r>
              <a:rPr lang="en-US" altLang="en-US" sz="1400" dirty="0" smtClean="0">
                <a:latin typeface="Segoe UI" panose="020B0502040204020203" pitchFamily="34" charset="0"/>
                <a:cs typeface="Segoe UI" panose="020B0502040204020203" pitchFamily="34" charset="0"/>
              </a:rPr>
              <a:t>experiments </a:t>
            </a:r>
            <a:r>
              <a:rPr lang="en-US" altLang="en-US" sz="1400" dirty="0">
                <a:latin typeface="Segoe UI" panose="020B0502040204020203" pitchFamily="34" charset="0"/>
                <a:cs typeface="Segoe UI" panose="020B0502040204020203" pitchFamily="34" charset="0"/>
              </a:rPr>
              <a:t>per release, Test code </a:t>
            </a:r>
            <a:r>
              <a:rPr lang="en-US" altLang="en-US" sz="1400" dirty="0" smtClean="0">
                <a:latin typeface="Segoe UI" panose="020B0502040204020203" pitchFamily="34" charset="0"/>
                <a:cs typeface="Segoe UI" panose="020B0502040204020203" pitchFamily="34" charset="0"/>
              </a:rPr>
              <a:t>coverage </a:t>
            </a:r>
            <a:r>
              <a:rPr lang="en-US" altLang="en-US" sz="1400" dirty="0">
                <a:latin typeface="Segoe UI" panose="020B0502040204020203" pitchFamily="34" charset="0"/>
                <a:cs typeface="Segoe UI" panose="020B0502040204020203" pitchFamily="34" charset="0"/>
              </a:rPr>
              <a:t>and effectivity, Defects per, Release/Sprint, Area, Engineer, Time to complete automated tests, Unplanned work per, Release, Change per release, Work items, Story Points, Lines of code, Work in progress per, Release/Sprint, Engineer</a:t>
            </a:r>
          </a:p>
        </p:txBody>
      </p:sp>
      <p:sp>
        <p:nvSpPr>
          <p:cNvPr id="38" name="Rectangle 71"/>
          <p:cNvSpPr>
            <a:spLocks noChangeArrowheads="1"/>
          </p:cNvSpPr>
          <p:nvPr/>
        </p:nvSpPr>
        <p:spPr bwMode="auto">
          <a:xfrm>
            <a:off x="5133183" y="2876248"/>
            <a:ext cx="220091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effectLst/>
                <a:latin typeface="Segoe UI" panose="020B0502040204020203" pitchFamily="34" charset="0"/>
                <a:cs typeface="Segoe UI" panose="020B0502040204020203" pitchFamily="34" charset="0"/>
              </a:rPr>
              <a:t>Time to integrate, defects raised during UAT, </a:t>
            </a:r>
          </a:p>
        </p:txBody>
      </p:sp>
      <p:sp>
        <p:nvSpPr>
          <p:cNvPr id="39" name="Rectangle 71"/>
          <p:cNvSpPr>
            <a:spLocks noChangeArrowheads="1"/>
          </p:cNvSpPr>
          <p:nvPr/>
        </p:nvSpPr>
        <p:spPr bwMode="auto">
          <a:xfrm>
            <a:off x="7188923" y="1904072"/>
            <a:ext cx="2200919"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r>
              <a:rPr lang="en-US" altLang="en-US" sz="1200" dirty="0">
                <a:latin typeface="Segoe UI" panose="020B0502040204020203" pitchFamily="34" charset="0"/>
                <a:cs typeface="Segoe UI" panose="020B0502040204020203" pitchFamily="34" charset="0"/>
              </a:rPr>
              <a:t>Total automated </a:t>
            </a:r>
            <a:r>
              <a:rPr lang="en-US" altLang="en-US" sz="1200" dirty="0" smtClean="0">
                <a:latin typeface="Segoe UI" panose="020B0502040204020203" pitchFamily="34" charset="0"/>
                <a:cs typeface="Segoe UI" panose="020B0502040204020203" pitchFamily="34" charset="0"/>
              </a:rPr>
              <a:t>time, Total </a:t>
            </a:r>
            <a:r>
              <a:rPr lang="en-US" altLang="en-US" sz="1200" dirty="0">
                <a:latin typeface="Segoe UI" panose="020B0502040204020203" pitchFamily="34" charset="0"/>
                <a:cs typeface="Segoe UI" panose="020B0502040204020203" pitchFamily="34" charset="0"/>
              </a:rPr>
              <a:t>manual </a:t>
            </a:r>
            <a:r>
              <a:rPr lang="en-US" altLang="en-US" sz="1200" dirty="0" smtClean="0">
                <a:latin typeface="Segoe UI" panose="020B0502040204020203" pitchFamily="34" charset="0"/>
                <a:cs typeface="Segoe UI" panose="020B0502040204020203" pitchFamily="34" charset="0"/>
              </a:rPr>
              <a:t>time, Deployment time, Total </a:t>
            </a:r>
            <a:r>
              <a:rPr lang="en-US" altLang="en-US" sz="1200" dirty="0">
                <a:latin typeface="Segoe UI" panose="020B0502040204020203" pitchFamily="34" charset="0"/>
                <a:cs typeface="Segoe UI" panose="020B0502040204020203" pitchFamily="34" charset="0"/>
              </a:rPr>
              <a:t>manual </a:t>
            </a:r>
            <a:r>
              <a:rPr lang="en-US" altLang="en-US" sz="1200" dirty="0" smtClean="0">
                <a:latin typeface="Segoe UI" panose="020B0502040204020203" pitchFamily="34" charset="0"/>
                <a:cs typeface="Segoe UI" panose="020B0502040204020203" pitchFamily="34" charset="0"/>
              </a:rPr>
              <a:t>time, Total </a:t>
            </a:r>
            <a:r>
              <a:rPr lang="en-US" altLang="en-US" sz="1200" dirty="0">
                <a:latin typeface="Segoe UI" panose="020B0502040204020203" pitchFamily="34" charset="0"/>
                <a:cs typeface="Segoe UI" panose="020B0502040204020203" pitchFamily="34" charset="0"/>
              </a:rPr>
              <a:t>automated </a:t>
            </a:r>
            <a:r>
              <a:rPr lang="en-US" altLang="en-US" sz="1200" dirty="0" smtClean="0">
                <a:latin typeface="Segoe UI" panose="020B0502040204020203" pitchFamily="34" charset="0"/>
                <a:cs typeface="Segoe UI" panose="020B0502040204020203" pitchFamily="34" charset="0"/>
              </a:rPr>
              <a:t>time, Frequency </a:t>
            </a:r>
            <a:r>
              <a:rPr lang="en-US" altLang="en-US" sz="1200" dirty="0">
                <a:latin typeface="Segoe UI" panose="020B0502040204020203" pitchFamily="34" charset="0"/>
                <a:cs typeface="Segoe UI" panose="020B0502040204020203" pitchFamily="34" charset="0"/>
              </a:rPr>
              <a:t>of failed deployments per</a:t>
            </a:r>
          </a:p>
          <a:p>
            <a:pPr lvl="0" algn="ctr"/>
            <a:r>
              <a:rPr lang="en-US" altLang="en-US" sz="1200" dirty="0">
                <a:latin typeface="Segoe UI" panose="020B0502040204020203" pitchFamily="34" charset="0"/>
                <a:cs typeface="Segoe UI" panose="020B0502040204020203" pitchFamily="34" charset="0"/>
              </a:rPr>
              <a:t>	</a:t>
            </a:r>
            <a:r>
              <a:rPr lang="en-US" altLang="en-US" sz="1200" dirty="0" smtClean="0">
                <a:latin typeface="Segoe UI" panose="020B0502040204020203" pitchFamily="34" charset="0"/>
                <a:cs typeface="Segoe UI" panose="020B0502040204020203" pitchFamily="34" charset="0"/>
              </a:rPr>
              <a:t>Release, Time </a:t>
            </a:r>
            <a:r>
              <a:rPr lang="en-US" altLang="en-US" sz="1200" dirty="0">
                <a:latin typeface="Segoe UI" panose="020B0502040204020203" pitchFamily="34" charset="0"/>
                <a:cs typeface="Segoe UI" panose="020B0502040204020203" pitchFamily="34" charset="0"/>
              </a:rPr>
              <a:t>to </a:t>
            </a:r>
            <a:r>
              <a:rPr lang="en-US" altLang="en-US" sz="1200" dirty="0" smtClean="0">
                <a:latin typeface="Segoe UI" panose="020B0502040204020203" pitchFamily="34" charset="0"/>
                <a:cs typeface="Segoe UI" panose="020B0502040204020203" pitchFamily="34" charset="0"/>
              </a:rPr>
              <a:t>rollback, Similarity </a:t>
            </a:r>
            <a:r>
              <a:rPr lang="en-US" altLang="en-US" sz="1200" dirty="0">
                <a:latin typeface="Segoe UI" panose="020B0502040204020203" pitchFamily="34" charset="0"/>
                <a:cs typeface="Segoe UI" panose="020B0502040204020203" pitchFamily="34" charset="0"/>
              </a:rPr>
              <a:t>of production to test </a:t>
            </a:r>
            <a:r>
              <a:rPr lang="en-US" altLang="en-US" sz="1200" dirty="0" smtClean="0">
                <a:latin typeface="Segoe UI" panose="020B0502040204020203" pitchFamily="34" charset="0"/>
                <a:cs typeface="Segoe UI" panose="020B0502040204020203" pitchFamily="34" charset="0"/>
              </a:rPr>
              <a:t>environments</a:t>
            </a:r>
          </a:p>
        </p:txBody>
      </p:sp>
      <p:sp>
        <p:nvSpPr>
          <p:cNvPr id="40" name="Rectangle 71"/>
          <p:cNvSpPr>
            <a:spLocks noChangeArrowheads="1"/>
          </p:cNvSpPr>
          <p:nvPr/>
        </p:nvSpPr>
        <p:spPr bwMode="auto">
          <a:xfrm>
            <a:off x="9545033" y="738838"/>
            <a:ext cx="2800552" cy="215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1400" dirty="0">
                <a:latin typeface="Segoe UI" panose="020B0502040204020203" pitchFamily="34" charset="0"/>
                <a:cs typeface="Segoe UI" panose="020B0502040204020203" pitchFamily="34" charset="0"/>
              </a:rPr>
              <a:t>F</a:t>
            </a:r>
            <a:r>
              <a:rPr lang="en-US" altLang="en-US" sz="1400" dirty="0" smtClean="0">
                <a:latin typeface="Segoe UI" panose="020B0502040204020203" pitchFamily="34" charset="0"/>
                <a:cs typeface="Segoe UI" panose="020B0502040204020203" pitchFamily="34" charset="0"/>
              </a:rPr>
              <a:t>requency </a:t>
            </a:r>
            <a:r>
              <a:rPr lang="en-US" altLang="en-US" sz="1400" dirty="0">
                <a:latin typeface="Segoe UI" panose="020B0502040204020203" pitchFamily="34" charset="0"/>
                <a:cs typeface="Segoe UI" panose="020B0502040204020203" pitchFamily="34" charset="0"/>
              </a:rPr>
              <a:t>of failed deployments per, </a:t>
            </a:r>
            <a:r>
              <a:rPr lang="en-US" altLang="en-US" sz="1400" dirty="0" smtClean="0">
                <a:latin typeface="Segoe UI" panose="020B0502040204020203" pitchFamily="34" charset="0"/>
                <a:cs typeface="Segoe UI" panose="020B0502040204020203" pitchFamily="34" charset="0"/>
              </a:rPr>
              <a:t>Release</a:t>
            </a:r>
            <a:r>
              <a:rPr lang="en-US" altLang="en-US" sz="1400" dirty="0">
                <a:latin typeface="Segoe UI" panose="020B0502040204020203" pitchFamily="34" charset="0"/>
                <a:cs typeface="Segoe UI" panose="020B0502040204020203" pitchFamily="34" charset="0"/>
              </a:rPr>
              <a:t>, Time to rollback, Similarity of production to test </a:t>
            </a:r>
            <a:r>
              <a:rPr lang="en-US" altLang="en-US" sz="1400" dirty="0" smtClean="0">
                <a:latin typeface="Segoe UI" panose="020B0502040204020203" pitchFamily="34" charset="0"/>
                <a:cs typeface="Segoe UI" panose="020B0502040204020203" pitchFamily="34" charset="0"/>
              </a:rPr>
              <a:t>environments, Time </a:t>
            </a:r>
            <a:r>
              <a:rPr lang="en-US" altLang="en-US" sz="1400" dirty="0">
                <a:latin typeface="Segoe UI" panose="020B0502040204020203" pitchFamily="34" charset="0"/>
                <a:cs typeface="Segoe UI" panose="020B0502040204020203" pitchFamily="34" charset="0"/>
              </a:rPr>
              <a:t>to escalate, Time to detect, Cost impact per, </a:t>
            </a:r>
            <a:r>
              <a:rPr lang="en-US" altLang="en-US" sz="1400" dirty="0" smtClean="0">
                <a:latin typeface="Segoe UI" panose="020B0502040204020203" pitchFamily="34" charset="0"/>
                <a:cs typeface="Segoe UI" panose="020B0502040204020203" pitchFamily="34" charset="0"/>
              </a:rPr>
              <a:t>Outage</a:t>
            </a:r>
            <a:r>
              <a:rPr lang="en-US" altLang="en-US" sz="1400" dirty="0">
                <a:latin typeface="Segoe UI" panose="020B0502040204020203" pitchFamily="34" charset="0"/>
                <a:cs typeface="Segoe UI" panose="020B0502040204020203" pitchFamily="34" charset="0"/>
              </a:rPr>
              <a:t>, </a:t>
            </a:r>
            <a:r>
              <a:rPr lang="en-US" altLang="en-US" sz="1400" dirty="0" smtClean="0">
                <a:latin typeface="Segoe UI" panose="020B0502040204020203" pitchFamily="34" charset="0"/>
                <a:cs typeface="Segoe UI" panose="020B0502040204020203" pitchFamily="34" charset="0"/>
              </a:rPr>
              <a:t>Down </a:t>
            </a:r>
            <a:r>
              <a:rPr lang="en-US" altLang="en-US" sz="1400" dirty="0">
                <a:latin typeface="Segoe UI" panose="020B0502040204020203" pitchFamily="34" charset="0"/>
                <a:cs typeface="Segoe UI" panose="020B0502040204020203" pitchFamily="34" charset="0"/>
              </a:rPr>
              <a:t>time, </a:t>
            </a:r>
            <a:r>
              <a:rPr lang="en-US" altLang="en-US" sz="1400" dirty="0" smtClean="0">
                <a:latin typeface="Segoe UI" panose="020B0502040204020203" pitchFamily="34" charset="0"/>
                <a:cs typeface="Segoe UI" panose="020B0502040204020203" pitchFamily="34" charset="0"/>
              </a:rPr>
              <a:t>Outlier </a:t>
            </a:r>
            <a:r>
              <a:rPr lang="en-US" altLang="en-US" sz="1400" dirty="0">
                <a:latin typeface="Segoe UI" panose="020B0502040204020203" pitchFamily="34" charset="0"/>
                <a:cs typeface="Segoe UI" panose="020B0502040204020203" pitchFamily="34" charset="0"/>
              </a:rPr>
              <a:t>performance, </a:t>
            </a:r>
            <a:r>
              <a:rPr lang="en-US" altLang="en-US" sz="1400" dirty="0" smtClean="0">
                <a:latin typeface="Segoe UI" panose="020B0502040204020203" pitchFamily="34" charset="0"/>
                <a:cs typeface="Segoe UI" panose="020B0502040204020203" pitchFamily="34" charset="0"/>
              </a:rPr>
              <a:t>Alerting efficiency</a:t>
            </a:r>
            <a:r>
              <a:rPr lang="en-US" altLang="en-US" sz="1400" dirty="0">
                <a:latin typeface="Segoe UI" panose="020B0502040204020203" pitchFamily="34" charset="0"/>
                <a:cs typeface="Segoe UI" panose="020B0502040204020203" pitchFamily="34" charset="0"/>
              </a:rPr>
              <a:t>, Time to mitigate, Time to detect, Time outside SLA, Frequency of outages, System response time</a:t>
            </a:r>
            <a:endParaRPr kumimoji="0" lang="en-US" altLang="en-US" sz="1400" b="0" i="0" u="none" strike="noStrike" cap="none" normalizeH="0" baseline="0" dirty="0" smtClean="0">
              <a:ln>
                <a:noFill/>
              </a:ln>
              <a:effectLst/>
              <a:latin typeface="Segoe UI" panose="020B0502040204020203" pitchFamily="34" charset="0"/>
              <a:cs typeface="Segoe UI" panose="020B0502040204020203" pitchFamily="34" charset="0"/>
            </a:endParaRPr>
          </a:p>
        </p:txBody>
      </p:sp>
      <p:sp>
        <p:nvSpPr>
          <p:cNvPr id="41" name="Freeform 57"/>
          <p:cNvSpPr>
            <a:spLocks/>
          </p:cNvSpPr>
          <p:nvPr/>
        </p:nvSpPr>
        <p:spPr bwMode="auto">
          <a:xfrm rot="10800000">
            <a:off x="542130" y="5019124"/>
            <a:ext cx="10769024" cy="596900"/>
          </a:xfrm>
          <a:custGeom>
            <a:avLst/>
            <a:gdLst>
              <a:gd name="T0" fmla="*/ 0 w 4389"/>
              <a:gd name="T1" fmla="*/ 960 h 960"/>
              <a:gd name="T2" fmla="*/ 384 w 4389"/>
              <a:gd name="T3" fmla="*/ 384 h 960"/>
              <a:gd name="T4" fmla="*/ 1810 w 4389"/>
              <a:gd name="T5" fmla="*/ 384 h 960"/>
              <a:gd name="T6" fmla="*/ 2194 w 4389"/>
              <a:gd name="T7" fmla="*/ 0 h 960"/>
              <a:gd name="T8" fmla="*/ 2578 w 4389"/>
              <a:gd name="T9" fmla="*/ 384 h 960"/>
              <a:gd name="T10" fmla="*/ 4005 w 4389"/>
              <a:gd name="T11" fmla="*/ 384 h 960"/>
              <a:gd name="T12" fmla="*/ 4389 w 4389"/>
              <a:gd name="T13" fmla="*/ 960 h 960"/>
            </a:gdLst>
            <a:ahLst/>
            <a:cxnLst>
              <a:cxn ang="0">
                <a:pos x="T0" y="T1"/>
              </a:cxn>
              <a:cxn ang="0">
                <a:pos x="T2" y="T3"/>
              </a:cxn>
              <a:cxn ang="0">
                <a:pos x="T4" y="T5"/>
              </a:cxn>
              <a:cxn ang="0">
                <a:pos x="T6" y="T7"/>
              </a:cxn>
              <a:cxn ang="0">
                <a:pos x="T8" y="T9"/>
              </a:cxn>
              <a:cxn ang="0">
                <a:pos x="T10" y="T11"/>
              </a:cxn>
              <a:cxn ang="0">
                <a:pos x="T12" y="T13"/>
              </a:cxn>
            </a:cxnLst>
            <a:rect l="0" t="0" r="r" b="b"/>
            <a:pathLst>
              <a:path w="4389" h="960">
                <a:moveTo>
                  <a:pt x="0" y="960"/>
                </a:moveTo>
                <a:cubicBezTo>
                  <a:pt x="1" y="667"/>
                  <a:pt x="165" y="420"/>
                  <a:pt x="384" y="384"/>
                </a:cubicBezTo>
                <a:lnTo>
                  <a:pt x="1810" y="384"/>
                </a:lnTo>
                <a:cubicBezTo>
                  <a:pt x="1980" y="356"/>
                  <a:pt x="2126" y="210"/>
                  <a:pt x="2194" y="0"/>
                </a:cubicBezTo>
                <a:cubicBezTo>
                  <a:pt x="2262" y="210"/>
                  <a:pt x="2408" y="356"/>
                  <a:pt x="2578" y="384"/>
                </a:cubicBezTo>
                <a:lnTo>
                  <a:pt x="4005" y="384"/>
                </a:lnTo>
                <a:cubicBezTo>
                  <a:pt x="4223" y="420"/>
                  <a:pt x="4388" y="667"/>
                  <a:pt x="4389" y="960"/>
                </a:cubicBezTo>
              </a:path>
            </a:pathLst>
          </a:custGeom>
          <a:noFill/>
          <a:ln w="12700" cap="rnd">
            <a:solidFill>
              <a:srgbClr val="A5A5A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Rectangle 71"/>
          <p:cNvSpPr>
            <a:spLocks noChangeArrowheads="1"/>
          </p:cNvSpPr>
          <p:nvPr/>
        </p:nvSpPr>
        <p:spPr bwMode="auto">
          <a:xfrm>
            <a:off x="534196" y="5700509"/>
            <a:ext cx="10681060"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r>
              <a:rPr lang="en-US" altLang="en-US" sz="1400" dirty="0" smtClean="0">
                <a:latin typeface="Segoe UI" panose="020B0502040204020203" pitchFamily="34" charset="0"/>
                <a:cs typeface="Segoe UI" panose="020B0502040204020203" pitchFamily="34" charset="0"/>
              </a:rPr>
              <a:t>Lead time, Unexpected expense per release, wait time per </a:t>
            </a:r>
            <a:r>
              <a:rPr lang="en-US" altLang="en-US" sz="1400" dirty="0">
                <a:latin typeface="Segoe UI" panose="020B0502040204020203" pitchFamily="34" charset="0"/>
                <a:cs typeface="Segoe UI" panose="020B0502040204020203" pitchFamily="34" charset="0"/>
              </a:rPr>
              <a:t>work items, Average wait time per work item per </a:t>
            </a:r>
            <a:r>
              <a:rPr lang="en-US" altLang="en-US" sz="1400" dirty="0" smtClean="0">
                <a:latin typeface="Segoe UI" panose="020B0502040204020203" pitchFamily="34" charset="0"/>
                <a:cs typeface="Segoe UI" panose="020B0502040204020203" pitchFamily="34" charset="0"/>
              </a:rPr>
              <a:t>release/time-period</a:t>
            </a:r>
            <a:r>
              <a:rPr lang="en-US" altLang="en-US" sz="1400" dirty="0">
                <a:latin typeface="Segoe UI" panose="020B0502040204020203" pitchFamily="34" charset="0"/>
                <a:cs typeface="Segoe UI" panose="020B0502040204020203" pitchFamily="34" charset="0"/>
              </a:rPr>
              <a:t>, Unexpected expense per </a:t>
            </a:r>
            <a:r>
              <a:rPr lang="en-US" altLang="en-US" sz="1400" dirty="0" smtClean="0">
                <a:latin typeface="Segoe UI" panose="020B0502040204020203" pitchFamily="34" charset="0"/>
                <a:cs typeface="Segoe UI" panose="020B0502040204020203" pitchFamily="34" charset="0"/>
              </a:rPr>
              <a:t>release, cost per release, frequency of customer tickets, total customers per time, cost to acquire customer, frequency </a:t>
            </a:r>
            <a:r>
              <a:rPr lang="en-US" altLang="en-US" sz="1400" dirty="0">
                <a:latin typeface="Segoe UI" panose="020B0502040204020203" pitchFamily="34" charset="0"/>
                <a:cs typeface="Segoe UI" panose="020B0502040204020203" pitchFamily="34" charset="0"/>
              </a:rPr>
              <a:t>of release/change, Employee </a:t>
            </a:r>
            <a:r>
              <a:rPr lang="en-US" altLang="en-US" sz="1400" dirty="0" smtClean="0">
                <a:latin typeface="Segoe UI" panose="020B0502040204020203" pitchFamily="34" charset="0"/>
                <a:cs typeface="Segoe UI" panose="020B0502040204020203" pitchFamily="34" charset="0"/>
              </a:rPr>
              <a:t>retention/turnover, Skills per team/project, Satisfaction, Attitude </a:t>
            </a:r>
            <a:r>
              <a:rPr lang="en-US" altLang="en-US" sz="1400" dirty="0">
                <a:latin typeface="Segoe UI" panose="020B0502040204020203" pitchFamily="34" charset="0"/>
                <a:cs typeface="Segoe UI" panose="020B0502040204020203" pitchFamily="34" charset="0"/>
              </a:rPr>
              <a:t>towards continuous </a:t>
            </a:r>
            <a:r>
              <a:rPr lang="en-US" altLang="en-US" sz="1400" dirty="0" smtClean="0">
                <a:latin typeface="Segoe UI" panose="020B0502040204020203" pitchFamily="34" charset="0"/>
                <a:cs typeface="Segoe UI" panose="020B0502040204020203" pitchFamily="34" charset="0"/>
              </a:rPr>
              <a:t>improvement, Technology experimentation, Team autonomy, Ownership </a:t>
            </a:r>
            <a:r>
              <a:rPr lang="en-US" altLang="en-US" sz="1400" dirty="0">
                <a:latin typeface="Segoe UI" panose="020B0502040204020203" pitchFamily="34" charset="0"/>
                <a:cs typeface="Segoe UI" panose="020B0502040204020203" pitchFamily="34" charset="0"/>
              </a:rPr>
              <a:t>vs. </a:t>
            </a:r>
            <a:r>
              <a:rPr lang="en-US" altLang="en-US" sz="1400" dirty="0" smtClean="0">
                <a:latin typeface="Segoe UI" panose="020B0502040204020203" pitchFamily="34" charset="0"/>
                <a:cs typeface="Segoe UI" panose="020B0502040204020203" pitchFamily="34" charset="0"/>
              </a:rPr>
              <a:t>blame, #</a:t>
            </a:r>
            <a:r>
              <a:rPr lang="en-US" altLang="en-US" sz="1400" dirty="0">
                <a:latin typeface="Segoe UI" panose="020B0502040204020203" pitchFamily="34" charset="0"/>
                <a:cs typeface="Segoe UI" panose="020B0502040204020203" pitchFamily="34" charset="0"/>
              </a:rPr>
              <a:t>Individuals per skill (measuring cross-skilling)</a:t>
            </a:r>
            <a:endParaRPr lang="en-US" altLang="en-US" sz="1400" dirty="0" smtClean="0">
              <a:latin typeface="Segoe UI" panose="020B0502040204020203" pitchFamily="34" charset="0"/>
              <a:cs typeface="Segoe UI" panose="020B0502040204020203" pitchFamily="34" charset="0"/>
            </a:endParaRPr>
          </a:p>
        </p:txBody>
      </p:sp>
      <p:sp>
        <p:nvSpPr>
          <p:cNvPr id="5" name="Explosion 1 4"/>
          <p:cNvSpPr/>
          <p:nvPr/>
        </p:nvSpPr>
        <p:spPr>
          <a:xfrm>
            <a:off x="1511673" y="916631"/>
            <a:ext cx="9240585" cy="4927044"/>
          </a:xfrm>
          <a:prstGeom prst="irregularSeal1">
            <a:avLst/>
          </a:prstGeom>
          <a:gradFill>
            <a:gsLst>
              <a:gs pos="0">
                <a:schemeClr val="accent4">
                  <a:satMod val="103000"/>
                  <a:lumMod val="102000"/>
                  <a:tint val="94000"/>
                  <a:alpha val="80000"/>
                </a:schemeClr>
              </a:gs>
              <a:gs pos="50000">
                <a:schemeClr val="accent4">
                  <a:satMod val="110000"/>
                  <a:lumMod val="100000"/>
                  <a:shade val="100000"/>
                </a:schemeClr>
              </a:gs>
              <a:gs pos="100000">
                <a:schemeClr val="accent4">
                  <a:lumMod val="99000"/>
                  <a:satMod val="120000"/>
                  <a:shade val="78000"/>
                </a:schemeClr>
              </a:gs>
            </a:gsLst>
          </a:grad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sz="3600" dirty="0" smtClean="0">
                <a:solidFill>
                  <a:schemeClr val="tx2"/>
                </a:solidFill>
              </a:rPr>
              <a:t>DevOps metric importance may be relative to lifecycle stage</a:t>
            </a:r>
            <a:endParaRPr lang="en-US" sz="3600" dirty="0">
              <a:solidFill>
                <a:schemeClr val="tx2"/>
              </a:solidFill>
            </a:endParaRPr>
          </a:p>
        </p:txBody>
      </p:sp>
    </p:spTree>
    <p:extLst>
      <p:ext uri="{BB962C8B-B14F-4D97-AF65-F5344CB8AC3E}">
        <p14:creationId xmlns:p14="http://schemas.microsoft.com/office/powerpoint/2010/main" val="1534642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1" nodeType="clickEffect">
                                  <p:stCondLst>
                                    <p:cond delay="0"/>
                                  </p:stCondLst>
                                  <p:childTnLst>
                                    <p:animClr clrSpc="rgb" dir="cw">
                                      <p:cBhvr override="childStyle">
                                        <p:cTn id="6" dur="2000" fill="hold"/>
                                        <p:tgtEl>
                                          <p:spTgt spid="37"/>
                                        </p:tgtEl>
                                        <p:attrNameLst>
                                          <p:attrName>style.color</p:attrName>
                                        </p:attrNameLst>
                                      </p:cBhvr>
                                      <p:to>
                                        <a:srgbClr val="D0CECE"/>
                                      </p:to>
                                    </p:animClr>
                                  </p:childTnLst>
                                  <p:subTnLst>
                                    <p:animClr clrSpc="rgb" dir="cw">
                                      <p:cBhvr override="childStyle">
                                        <p:cTn dur="1" fill="hold" display="0" masterRel="nextClick" afterEffect="1"/>
                                        <p:tgtEl>
                                          <p:spTgt spid="37"/>
                                        </p:tgtEl>
                                        <p:attrNameLst>
                                          <p:attrName>ppt_c</p:attrName>
                                        </p:attrNameLst>
                                      </p:cBhvr>
                                      <p:to>
                                        <a:schemeClr val="bg2"/>
                                      </p:to>
                                    </p:animClr>
                                  </p:subTnLst>
                                </p:cTn>
                              </p:par>
                              <p:par>
                                <p:cTn id="7" presetID="3" presetClass="emph" presetSubtype="2" fill="hold" grpId="1" nodeType="withEffect">
                                  <p:stCondLst>
                                    <p:cond delay="0"/>
                                  </p:stCondLst>
                                  <p:childTnLst>
                                    <p:animClr clrSpc="rgb" dir="cw">
                                      <p:cBhvr override="childStyle">
                                        <p:cTn id="8" dur="2000" fill="hold"/>
                                        <p:tgtEl>
                                          <p:spTgt spid="36"/>
                                        </p:tgtEl>
                                        <p:attrNameLst>
                                          <p:attrName>style.color</p:attrName>
                                        </p:attrNameLst>
                                      </p:cBhvr>
                                      <p:to>
                                        <a:srgbClr val="D0CECE"/>
                                      </p:to>
                                    </p:animClr>
                                  </p:childTnLst>
                                  <p:subTnLst>
                                    <p:animClr clrSpc="rgb" dir="cw">
                                      <p:cBhvr override="childStyle">
                                        <p:cTn dur="1" fill="hold" display="0" masterRel="nextClick" afterEffect="1"/>
                                        <p:tgtEl>
                                          <p:spTgt spid="36"/>
                                        </p:tgtEl>
                                        <p:attrNameLst>
                                          <p:attrName>ppt_c</p:attrName>
                                        </p:attrNameLst>
                                      </p:cBhvr>
                                      <p:to>
                                        <a:schemeClr val="bg2"/>
                                      </p:to>
                                    </p:animClr>
                                  </p:subTnLst>
                                </p:cTn>
                              </p:par>
                              <p:par>
                                <p:cTn id="9" presetID="3" presetClass="emph" presetSubtype="2" fill="hold" grpId="1" nodeType="withEffect">
                                  <p:stCondLst>
                                    <p:cond delay="0"/>
                                  </p:stCondLst>
                                  <p:childTnLst>
                                    <p:animClr clrSpc="rgb" dir="cw">
                                      <p:cBhvr override="childStyle">
                                        <p:cTn id="10" dur="2000" fill="hold"/>
                                        <p:tgtEl>
                                          <p:spTgt spid="38"/>
                                        </p:tgtEl>
                                        <p:attrNameLst>
                                          <p:attrName>style.color</p:attrName>
                                        </p:attrNameLst>
                                      </p:cBhvr>
                                      <p:to>
                                        <a:srgbClr val="D0CECE"/>
                                      </p:to>
                                    </p:animClr>
                                  </p:childTnLst>
                                  <p:subTnLst>
                                    <p:animClr clrSpc="rgb" dir="cw">
                                      <p:cBhvr override="childStyle">
                                        <p:cTn dur="1" fill="hold" display="0" masterRel="nextClick" afterEffect="1"/>
                                        <p:tgtEl>
                                          <p:spTgt spid="38"/>
                                        </p:tgtEl>
                                        <p:attrNameLst>
                                          <p:attrName>ppt_c</p:attrName>
                                        </p:attrNameLst>
                                      </p:cBhvr>
                                      <p:to>
                                        <a:schemeClr val="bg2"/>
                                      </p:to>
                                    </p:animClr>
                                  </p:subTnLst>
                                </p:cTn>
                              </p:par>
                              <p:par>
                                <p:cTn id="11" presetID="3" presetClass="emph" presetSubtype="2" fill="hold" grpId="1" nodeType="withEffect">
                                  <p:stCondLst>
                                    <p:cond delay="0"/>
                                  </p:stCondLst>
                                  <p:childTnLst>
                                    <p:animClr clrSpc="rgb" dir="cw">
                                      <p:cBhvr override="childStyle">
                                        <p:cTn id="12" dur="2000" fill="hold"/>
                                        <p:tgtEl>
                                          <p:spTgt spid="39"/>
                                        </p:tgtEl>
                                        <p:attrNameLst>
                                          <p:attrName>style.color</p:attrName>
                                        </p:attrNameLst>
                                      </p:cBhvr>
                                      <p:to>
                                        <a:srgbClr val="D0CECE"/>
                                      </p:to>
                                    </p:animClr>
                                  </p:childTnLst>
                                  <p:subTnLst>
                                    <p:animClr clrSpc="rgb" dir="cw">
                                      <p:cBhvr override="childStyle">
                                        <p:cTn dur="1" fill="hold" display="0" masterRel="nextClick" afterEffect="1"/>
                                        <p:tgtEl>
                                          <p:spTgt spid="39"/>
                                        </p:tgtEl>
                                        <p:attrNameLst>
                                          <p:attrName>ppt_c</p:attrName>
                                        </p:attrNameLst>
                                      </p:cBhvr>
                                      <p:to>
                                        <a:schemeClr val="bg2"/>
                                      </p:to>
                                    </p:animClr>
                                  </p:subTnLst>
                                </p:cTn>
                              </p:par>
                              <p:par>
                                <p:cTn id="13" presetID="3" presetClass="emph" presetSubtype="2" fill="hold" grpId="1" nodeType="withEffect">
                                  <p:stCondLst>
                                    <p:cond delay="0"/>
                                  </p:stCondLst>
                                  <p:childTnLst>
                                    <p:animClr clrSpc="rgb" dir="cw">
                                      <p:cBhvr override="childStyle">
                                        <p:cTn id="14" dur="2000" fill="hold"/>
                                        <p:tgtEl>
                                          <p:spTgt spid="40"/>
                                        </p:tgtEl>
                                        <p:attrNameLst>
                                          <p:attrName>style.color</p:attrName>
                                        </p:attrNameLst>
                                      </p:cBhvr>
                                      <p:to>
                                        <a:srgbClr val="D0CECE"/>
                                      </p:to>
                                    </p:animClr>
                                  </p:childTnLst>
                                  <p:subTnLst>
                                    <p:animClr clrSpc="rgb" dir="cw">
                                      <p:cBhvr override="childStyle">
                                        <p:cTn dur="1" fill="hold" display="0" masterRel="nextClick" afterEffect="1"/>
                                        <p:tgtEl>
                                          <p:spTgt spid="40"/>
                                        </p:tgtEl>
                                        <p:attrNameLst>
                                          <p:attrName>ppt_c</p:attrName>
                                        </p:attrNameLst>
                                      </p:cBhvr>
                                      <p:to>
                                        <a:schemeClr val="bg2"/>
                                      </p:to>
                                    </p:animClr>
                                  </p:subTnLst>
                                </p:cTn>
                              </p:par>
                              <p:par>
                                <p:cTn id="15" presetID="3" presetClass="emph" presetSubtype="2" fill="hold" grpId="1" nodeType="withEffect">
                                  <p:stCondLst>
                                    <p:cond delay="0"/>
                                  </p:stCondLst>
                                  <p:childTnLst>
                                    <p:animClr clrSpc="rgb" dir="cw">
                                      <p:cBhvr override="childStyle">
                                        <p:cTn id="16" dur="2000" fill="hold"/>
                                        <p:tgtEl>
                                          <p:spTgt spid="42"/>
                                        </p:tgtEl>
                                        <p:attrNameLst>
                                          <p:attrName>style.color</p:attrName>
                                        </p:attrNameLst>
                                      </p:cBhvr>
                                      <p:to>
                                        <a:srgbClr val="D0CECE"/>
                                      </p:to>
                                    </p:animClr>
                                  </p:childTnLst>
                                  <p:subTnLst>
                                    <p:animClr clrSpc="rgb" dir="cw">
                                      <p:cBhvr override="childStyle">
                                        <p:cTn dur="1" fill="hold" display="0" masterRel="nextClick" afterEffect="1"/>
                                        <p:tgtEl>
                                          <p:spTgt spid="42"/>
                                        </p:tgtEl>
                                        <p:attrNameLst>
                                          <p:attrName>ppt_c</p:attrName>
                                        </p:attrNameLst>
                                      </p:cBhvr>
                                      <p:to>
                                        <a:schemeClr val="bg2"/>
                                      </p:to>
                                    </p:animClr>
                                  </p:subTnLst>
                                </p:cTn>
                              </p:par>
                            </p:childTnLst>
                          </p:cTn>
                        </p:par>
                        <p:par>
                          <p:cTn id="17" fill="hold">
                            <p:stCondLst>
                              <p:cond delay="20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1"/>
      <p:bldP spid="37" grpId="1"/>
      <p:bldP spid="38" grpId="1"/>
      <p:bldP spid="39" grpId="1"/>
      <p:bldP spid="40" grpId="1"/>
      <p:bldP spid="42" grpId="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Perspective</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8668" y="853735"/>
            <a:ext cx="7419732" cy="5337000"/>
          </a:xfrm>
          <a:prstGeom prst="rect">
            <a:avLst/>
          </a:prstGeom>
        </p:spPr>
      </p:pic>
      <p:sp>
        <p:nvSpPr>
          <p:cNvPr id="8" name="Oval Callout 7"/>
          <p:cNvSpPr/>
          <p:nvPr/>
        </p:nvSpPr>
        <p:spPr>
          <a:xfrm>
            <a:off x="512619" y="963396"/>
            <a:ext cx="2720538" cy="2395384"/>
          </a:xfrm>
          <a:prstGeom prst="wedgeEllipseCallout">
            <a:avLst>
              <a:gd name="adj1" fmla="val -11157"/>
              <a:gd name="adj2" fmla="val 64532"/>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1">
                    <a:lumMod val="50000"/>
                  </a:schemeClr>
                </a:solidFill>
              </a:rPr>
              <a:t>Cost of new customer acquisition is more expensive than average profit per customer</a:t>
            </a:r>
            <a:endParaRPr lang="en-US" dirty="0">
              <a:solidFill>
                <a:schemeClr val="accent1">
                  <a:lumMod val="50000"/>
                </a:schemeClr>
              </a:solidFill>
            </a:endParaRPr>
          </a:p>
        </p:txBody>
      </p:sp>
      <p:sp>
        <p:nvSpPr>
          <p:cNvPr id="11" name="Oval Callout 10"/>
          <p:cNvSpPr/>
          <p:nvPr/>
        </p:nvSpPr>
        <p:spPr>
          <a:xfrm>
            <a:off x="9835978" y="2088851"/>
            <a:ext cx="1804772" cy="1433384"/>
          </a:xfrm>
          <a:prstGeom prst="wedgeEllipseCallout">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1">
                    <a:lumMod val="50000"/>
                  </a:schemeClr>
                </a:solidFill>
              </a:rPr>
              <a:t>Total customers are increasing</a:t>
            </a:r>
            <a:endParaRPr lang="en-US" dirty="0">
              <a:solidFill>
                <a:schemeClr val="accent1">
                  <a:lumMod val="50000"/>
                </a:schemeClr>
              </a:solidFill>
            </a:endParaRPr>
          </a:p>
        </p:txBody>
      </p:sp>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r="48310"/>
          <a:stretch/>
        </p:blipFill>
        <p:spPr>
          <a:xfrm>
            <a:off x="674257" y="3692236"/>
            <a:ext cx="1369290" cy="2229366"/>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3018" y="3572221"/>
            <a:ext cx="2649051" cy="2229366"/>
          </a:xfrm>
          <a:prstGeom prst="rect">
            <a:avLst/>
          </a:prstGeom>
          <a:scene3d>
            <a:camera prst="orthographicFront">
              <a:rot lat="0" lon="10799999" rev="0"/>
            </a:camera>
            <a:lightRig rig="threePt" dir="t"/>
          </a:scene3d>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51168" r="9084"/>
          <a:stretch/>
        </p:blipFill>
        <p:spPr>
          <a:xfrm rot="17355917">
            <a:off x="1604494" y="3272324"/>
            <a:ext cx="1052946" cy="2229366"/>
          </a:xfrm>
          <a:prstGeom prst="rect">
            <a:avLst/>
          </a:prstGeom>
        </p:spPr>
      </p:pic>
      <p:pic>
        <p:nvPicPr>
          <p:cNvPr id="2" name="Picture 1" descr="Thumbs Up Circle by Dennis Marti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12592" y="2781545"/>
            <a:ext cx="579477" cy="577235"/>
          </a:xfrm>
          <a:prstGeom prst="rect">
            <a:avLst/>
          </a:prstGeom>
        </p:spPr>
      </p:pic>
      <p:pic>
        <p:nvPicPr>
          <p:cNvPr id="4" name="Picture 3" descr="Thumbs Down Circl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06208" y="2725487"/>
            <a:ext cx="558665" cy="556812"/>
          </a:xfrm>
          <a:prstGeom prst="rect">
            <a:avLst/>
          </a:prstGeom>
        </p:spPr>
      </p:pic>
    </p:spTree>
    <p:extLst>
      <p:ext uri="{BB962C8B-B14F-4D97-AF65-F5344CB8AC3E}">
        <p14:creationId xmlns:p14="http://schemas.microsoft.com/office/powerpoint/2010/main" val="31119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Principles of Measurement	</a:t>
            </a:r>
            <a:endParaRPr lang="en-US" dirty="0"/>
          </a:p>
        </p:txBody>
      </p:sp>
      <p:graphicFrame>
        <p:nvGraphicFramePr>
          <p:cNvPr id="4" name="Diagram 3"/>
          <p:cNvGraphicFramePr/>
          <p:nvPr>
            <p:extLst>
              <p:ext uri="{D42A27DB-BD31-4B8C-83A1-F6EECF244321}">
                <p14:modId xmlns:p14="http://schemas.microsoft.com/office/powerpoint/2010/main" val="1421248907"/>
              </p:ext>
            </p:extLst>
          </p:nvPr>
        </p:nvGraphicFramePr>
        <p:xfrm>
          <a:off x="1225578" y="1272746"/>
          <a:ext cx="9450661" cy="4573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4798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08045" y="2044875"/>
            <a:ext cx="11389002" cy="2578640"/>
          </a:xfrm>
          <a:prstGeom prst="rect">
            <a:avLst/>
          </a:prstGeom>
        </p:spPr>
        <p:txBody>
          <a:bodyPr vert="horz" lIns="121900" tIns="121900" rIns="121900" bIns="121900" rtlCol="0" anchor="b" anchorCtr="0">
            <a:noAutofit/>
          </a:bodyPr>
          <a:lstStyle/>
          <a:p>
            <a:pPr>
              <a:spcBef>
                <a:spcPts val="0"/>
              </a:spcBef>
            </a:pPr>
            <a:r>
              <a:rPr lang="en" sz="5400" dirty="0"/>
              <a:t>Measure Efficiency, Effectiveness and Culture to Optimize DevOps </a:t>
            </a:r>
            <a:r>
              <a:rPr lang="en" sz="5400" dirty="0" smtClean="0"/>
              <a:t>Transformations</a:t>
            </a:r>
            <a:br>
              <a:rPr lang="en" sz="5400" dirty="0" smtClean="0"/>
            </a:br>
            <a:r>
              <a:rPr lang="en" sz="5400" dirty="0" smtClean="0"/>
              <a:t>White Paper</a:t>
            </a:r>
            <a:endParaRPr lang="en" sz="5400" dirty="0"/>
          </a:p>
        </p:txBody>
      </p:sp>
      <p:sp>
        <p:nvSpPr>
          <p:cNvPr id="2" name="Rectangle 1"/>
          <p:cNvSpPr/>
          <p:nvPr/>
        </p:nvSpPr>
        <p:spPr>
          <a:xfrm>
            <a:off x="3683935" y="4955067"/>
            <a:ext cx="4837222" cy="646331"/>
          </a:xfrm>
          <a:prstGeom prst="rect">
            <a:avLst/>
          </a:prstGeom>
        </p:spPr>
        <p:txBody>
          <a:bodyPr wrap="none">
            <a:spAutoFit/>
          </a:bodyPr>
          <a:lstStyle/>
          <a:p>
            <a:r>
              <a:rPr lang="en-US" sz="36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Itl.tc/</a:t>
            </a:r>
            <a:r>
              <a:rPr lang="en-US" sz="3600" b="1" dirty="0" err="1"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DevOpsMetricsWP</a:t>
            </a:r>
            <a:endParaRPr lang="en-US" sz="36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Tree>
    <p:extLst>
      <p:ext uri="{BB962C8B-B14F-4D97-AF65-F5344CB8AC3E}">
        <p14:creationId xmlns:p14="http://schemas.microsoft.com/office/powerpoint/2010/main" val="2811610045"/>
      </p:ext>
    </p:extLst>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3" name="Shape 63"/>
          <p:cNvSpPr txBox="1">
            <a:spLocks noGrp="1"/>
          </p:cNvSpPr>
          <p:nvPr>
            <p:ph type="body" sz="quarter" idx="14"/>
          </p:nvPr>
        </p:nvSpPr>
        <p:spPr>
          <a:xfrm>
            <a:off x="684823" y="1100965"/>
            <a:ext cx="5587188" cy="5440442"/>
          </a:xfrm>
          <a:prstGeom prst="rect">
            <a:avLst/>
          </a:prstGeom>
        </p:spPr>
        <p:txBody>
          <a:bodyPr vert="horz" lIns="121900" tIns="121900" rIns="121900" bIns="121900" rtlCol="0" anchor="t" anchorCtr="0">
            <a:noAutofit/>
          </a:bodyPr>
          <a:lstStyle/>
          <a:p>
            <a:pPr>
              <a:lnSpc>
                <a:spcPct val="100000"/>
              </a:lnSpc>
              <a:buNone/>
            </a:pPr>
            <a:r>
              <a:rPr lang="en" sz="2400" b="1" dirty="0"/>
              <a:t>Moving to a Software-As-Service culture</a:t>
            </a:r>
            <a:r>
              <a:rPr lang="en" sz="2400" dirty="0"/>
              <a:t> </a:t>
            </a:r>
          </a:p>
          <a:p>
            <a:pPr>
              <a:lnSpc>
                <a:spcPct val="100000"/>
              </a:lnSpc>
              <a:buNone/>
            </a:pPr>
            <a:r>
              <a:rPr lang="en" sz="2400" dirty="0"/>
              <a:t>Seven habits of effective </a:t>
            </a:r>
            <a:r>
              <a:rPr lang="en" sz="2400" dirty="0" smtClean="0"/>
              <a:t>DevOps</a:t>
            </a:r>
          </a:p>
          <a:p>
            <a:pPr>
              <a:lnSpc>
                <a:spcPct val="100000"/>
              </a:lnSpc>
              <a:buNone/>
            </a:pPr>
            <a:endParaRPr sz="2400" dirty="0"/>
          </a:p>
          <a:p>
            <a:pPr>
              <a:lnSpc>
                <a:spcPct val="100000"/>
              </a:lnSpc>
              <a:buNone/>
            </a:pPr>
            <a:r>
              <a:rPr lang="en" sz="2400" b="1" dirty="0"/>
              <a:t>Dealing with high incident volumes</a:t>
            </a:r>
          </a:p>
          <a:p>
            <a:pPr>
              <a:lnSpc>
                <a:spcPct val="100000"/>
              </a:lnSpc>
              <a:buNone/>
            </a:pPr>
            <a:r>
              <a:rPr lang="en" sz="2400" dirty="0"/>
              <a:t>Measuring signal/noise ratio is the single best measure</a:t>
            </a:r>
          </a:p>
          <a:p>
            <a:pPr>
              <a:lnSpc>
                <a:spcPct val="100000"/>
              </a:lnSpc>
              <a:buNone/>
            </a:pPr>
            <a:endParaRPr sz="2400" dirty="0"/>
          </a:p>
          <a:p>
            <a:pPr>
              <a:lnSpc>
                <a:spcPct val="100000"/>
              </a:lnSpc>
              <a:buNone/>
            </a:pPr>
            <a:r>
              <a:rPr lang="en" sz="2400" b="1" dirty="0"/>
              <a:t>Reducing complexity for integration environments</a:t>
            </a:r>
          </a:p>
          <a:p>
            <a:pPr>
              <a:lnSpc>
                <a:spcPct val="100000"/>
              </a:lnSpc>
              <a:buNone/>
            </a:pPr>
            <a:r>
              <a:rPr lang="en" sz="2400" dirty="0"/>
              <a:t>Simplification and modernization, the only two paths to reducing technical debt</a:t>
            </a:r>
          </a:p>
          <a:p>
            <a:pPr>
              <a:buClr>
                <a:schemeClr val="dk1"/>
              </a:buClr>
              <a:buNone/>
            </a:pPr>
            <a:endParaRPr sz="2400" dirty="0"/>
          </a:p>
        </p:txBody>
      </p:sp>
      <p:sp>
        <p:nvSpPr>
          <p:cNvPr id="62" name="Shape 62"/>
          <p:cNvSpPr txBox="1">
            <a:spLocks noGrp="1"/>
          </p:cNvSpPr>
          <p:nvPr>
            <p:ph type="title" idx="4294967295"/>
          </p:nvPr>
        </p:nvSpPr>
        <p:spPr>
          <a:xfrm>
            <a:off x="684823" y="280026"/>
            <a:ext cx="11329987" cy="692150"/>
          </a:xfrm>
          <a:prstGeom prst="rect">
            <a:avLst/>
          </a:prstGeom>
        </p:spPr>
        <p:txBody>
          <a:bodyPr vert="horz" lIns="121900" tIns="121900" rIns="121900" bIns="121900" rtlCol="0" anchor="t" anchorCtr="0">
            <a:noAutofit/>
          </a:bodyPr>
          <a:lstStyle/>
          <a:p>
            <a:r>
              <a:rPr lang="en" sz="3200" b="1" dirty="0">
                <a:solidFill>
                  <a:schemeClr val="bg1"/>
                </a:solidFill>
              </a:rPr>
              <a:t>Scenarios In Metrics Whitepaper</a:t>
            </a:r>
          </a:p>
        </p:txBody>
      </p:sp>
    </p:spTree>
    <p:extLst>
      <p:ext uri="{BB962C8B-B14F-4D97-AF65-F5344CB8AC3E}">
        <p14:creationId xmlns:p14="http://schemas.microsoft.com/office/powerpoint/2010/main" val="2010939175"/>
      </p:ext>
    </p:extLst>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Shape 74"/>
          <p:cNvSpPr txBox="1">
            <a:spLocks noGrp="1"/>
          </p:cNvSpPr>
          <p:nvPr>
            <p:ph idx="1"/>
          </p:nvPr>
        </p:nvSpPr>
        <p:spPr>
          <a:xfrm>
            <a:off x="838729" y="1065771"/>
            <a:ext cx="10515600" cy="5193361"/>
          </a:xfrm>
          <a:prstGeom prst="rect">
            <a:avLst/>
          </a:prstGeom>
        </p:spPr>
        <p:txBody>
          <a:bodyPr vert="horz" lIns="121900" tIns="121900" rIns="121900" bIns="121900" rtlCol="0" anchor="t" anchorCtr="0">
            <a:noAutofit/>
          </a:bodyPr>
          <a:lstStyle/>
          <a:p>
            <a:pPr marL="609585" indent="-304792">
              <a:lnSpc>
                <a:spcPct val="100000"/>
              </a:lnSpc>
              <a:buClr>
                <a:schemeClr val="dk1"/>
              </a:buClr>
              <a:buChar char="●"/>
            </a:pPr>
            <a:r>
              <a:rPr lang="en-US" sz="2400" dirty="0" err="1">
                <a:solidFill>
                  <a:schemeClr val="dk1"/>
                </a:solidFill>
              </a:rPr>
              <a:t>Chivas</a:t>
            </a:r>
            <a:r>
              <a:rPr lang="en-US" sz="2400" dirty="0">
                <a:solidFill>
                  <a:schemeClr val="dk1"/>
                </a:solidFill>
              </a:rPr>
              <a:t> </a:t>
            </a:r>
            <a:r>
              <a:rPr lang="en-US" sz="2400" dirty="0" err="1">
                <a:solidFill>
                  <a:schemeClr val="dk1"/>
                </a:solidFill>
              </a:rPr>
              <a:t>Nambiar</a:t>
            </a:r>
            <a:r>
              <a:rPr lang="en-US" sz="2400" dirty="0">
                <a:solidFill>
                  <a:schemeClr val="dk1"/>
                </a:solidFill>
              </a:rPr>
              <a:t>, Director DevOps Platform Engineering, Verizon</a:t>
            </a:r>
          </a:p>
          <a:p>
            <a:pPr marL="609585" indent="-304792">
              <a:lnSpc>
                <a:spcPct val="100000"/>
              </a:lnSpc>
              <a:buClr>
                <a:schemeClr val="dk1"/>
              </a:buClr>
              <a:buChar char="●"/>
            </a:pPr>
            <a:r>
              <a:rPr lang="en-US" sz="2400" dirty="0">
                <a:solidFill>
                  <a:schemeClr val="dk1"/>
                </a:solidFill>
              </a:rPr>
              <a:t>Dominica </a:t>
            </a:r>
            <a:r>
              <a:rPr lang="en-US" sz="2400" dirty="0" err="1">
                <a:solidFill>
                  <a:schemeClr val="dk1"/>
                </a:solidFill>
              </a:rPr>
              <a:t>DeGrandis</a:t>
            </a:r>
            <a:r>
              <a:rPr lang="en-US" sz="2400" dirty="0">
                <a:solidFill>
                  <a:schemeClr val="dk1"/>
                </a:solidFill>
              </a:rPr>
              <a:t>, Director, Learning &amp; Development, </a:t>
            </a:r>
            <a:r>
              <a:rPr lang="en-US" sz="2400" dirty="0" err="1">
                <a:solidFill>
                  <a:schemeClr val="dk1"/>
                </a:solidFill>
              </a:rPr>
              <a:t>LeanKit</a:t>
            </a:r>
            <a:endParaRPr lang="en-US" sz="2400" dirty="0">
              <a:solidFill>
                <a:schemeClr val="dk1"/>
              </a:solidFill>
            </a:endParaRPr>
          </a:p>
          <a:p>
            <a:pPr marL="609585" indent="-304792">
              <a:lnSpc>
                <a:spcPct val="100000"/>
              </a:lnSpc>
              <a:buClr>
                <a:schemeClr val="dk1"/>
              </a:buClr>
              <a:buChar char="●"/>
            </a:pPr>
            <a:r>
              <a:rPr lang="en-US" sz="2400" dirty="0">
                <a:solidFill>
                  <a:schemeClr val="dk1"/>
                </a:solidFill>
              </a:rPr>
              <a:t>Eric Passmore, CTO MSN, Microsoft</a:t>
            </a:r>
          </a:p>
          <a:p>
            <a:pPr marL="609585" indent="-304792">
              <a:lnSpc>
                <a:spcPct val="100000"/>
              </a:lnSpc>
              <a:buClr>
                <a:schemeClr val="dk1"/>
              </a:buClr>
              <a:buChar char="●"/>
            </a:pPr>
            <a:r>
              <a:rPr lang="en-US" sz="2400" dirty="0">
                <a:solidFill>
                  <a:schemeClr val="dk1"/>
                </a:solidFill>
              </a:rPr>
              <a:t>Gene Kim, co-author of upcoming "DevOps Cookbook“</a:t>
            </a:r>
          </a:p>
          <a:p>
            <a:pPr marL="609585" indent="-304792">
              <a:lnSpc>
                <a:spcPct val="100000"/>
              </a:lnSpc>
              <a:buClr>
                <a:schemeClr val="dk1"/>
              </a:buClr>
              <a:buChar char="●"/>
            </a:pPr>
            <a:r>
              <a:rPr lang="en-US" sz="2400" dirty="0">
                <a:solidFill>
                  <a:schemeClr val="dk1"/>
                </a:solidFill>
              </a:rPr>
              <a:t>Jeff Weber, Managing Director, </a:t>
            </a:r>
            <a:r>
              <a:rPr lang="en-US" sz="2400" dirty="0" err="1">
                <a:solidFill>
                  <a:schemeClr val="dk1"/>
                </a:solidFill>
              </a:rPr>
              <a:t>Protiviti</a:t>
            </a:r>
            <a:endParaRPr lang="en-US" sz="2400" dirty="0">
              <a:solidFill>
                <a:schemeClr val="dk1"/>
              </a:solidFill>
            </a:endParaRPr>
          </a:p>
          <a:p>
            <a:pPr marL="609585" indent="-304792">
              <a:lnSpc>
                <a:spcPct val="100000"/>
              </a:lnSpc>
              <a:buClr>
                <a:schemeClr val="dk1"/>
              </a:buClr>
              <a:buChar char="●"/>
            </a:pPr>
            <a:r>
              <a:rPr lang="en-US" sz="2400" dirty="0">
                <a:solidFill>
                  <a:schemeClr val="dk1"/>
                </a:solidFill>
              </a:rPr>
              <a:t>Mark Michaelis, Chief Technical Architect, IntelliTect</a:t>
            </a:r>
          </a:p>
          <a:p>
            <a:pPr marL="609585" indent="-304792">
              <a:lnSpc>
                <a:spcPct val="100000"/>
              </a:lnSpc>
              <a:buClr>
                <a:schemeClr val="dk1"/>
              </a:buClr>
              <a:buChar char="●"/>
            </a:pPr>
            <a:r>
              <a:rPr lang="en-US" sz="2400" dirty="0" err="1">
                <a:solidFill>
                  <a:schemeClr val="dk1"/>
                </a:solidFill>
              </a:rPr>
              <a:t>Mirco</a:t>
            </a:r>
            <a:r>
              <a:rPr lang="en-US" sz="2400" dirty="0">
                <a:solidFill>
                  <a:schemeClr val="dk1"/>
                </a:solidFill>
              </a:rPr>
              <a:t> </a:t>
            </a:r>
            <a:r>
              <a:rPr lang="en-US" sz="2400" dirty="0" err="1">
                <a:solidFill>
                  <a:schemeClr val="dk1"/>
                </a:solidFill>
              </a:rPr>
              <a:t>Hering</a:t>
            </a:r>
            <a:r>
              <a:rPr lang="en-US" sz="2400" dirty="0">
                <a:solidFill>
                  <a:schemeClr val="dk1"/>
                </a:solidFill>
              </a:rPr>
              <a:t>, DevOps Lead APAC, Accenture</a:t>
            </a:r>
          </a:p>
          <a:p>
            <a:pPr marL="609585" indent="-304792">
              <a:lnSpc>
                <a:spcPct val="100000"/>
              </a:lnSpc>
              <a:buClr>
                <a:schemeClr val="dk1"/>
              </a:buClr>
              <a:buChar char="●"/>
            </a:pPr>
            <a:r>
              <a:rPr lang="en-US" sz="2400" dirty="0">
                <a:solidFill>
                  <a:schemeClr val="dk1"/>
                </a:solidFill>
              </a:rPr>
              <a:t>Nicole </a:t>
            </a:r>
            <a:r>
              <a:rPr lang="en-US" sz="2400" dirty="0" err="1">
                <a:solidFill>
                  <a:schemeClr val="dk1"/>
                </a:solidFill>
              </a:rPr>
              <a:t>Forsgren</a:t>
            </a:r>
            <a:r>
              <a:rPr lang="en-US" sz="2400" dirty="0">
                <a:solidFill>
                  <a:schemeClr val="dk1"/>
                </a:solidFill>
              </a:rPr>
              <a:t>, PhD, Director Organizational Performance &amp; Analytics, Chef</a:t>
            </a:r>
          </a:p>
          <a:p>
            <a:pPr marL="609585" indent="-304792">
              <a:lnSpc>
                <a:spcPct val="100000"/>
              </a:lnSpc>
              <a:buClr>
                <a:schemeClr val="dk1"/>
              </a:buClr>
              <a:buChar char="●"/>
            </a:pPr>
            <a:r>
              <a:rPr lang="en-US" sz="2400" dirty="0">
                <a:solidFill>
                  <a:schemeClr val="dk1"/>
                </a:solidFill>
              </a:rPr>
              <a:t>Sam Guckenheimer, Product Owner, Visual Studio Cloud Services, Microsoft</a:t>
            </a:r>
          </a:p>
          <a:p>
            <a:pPr marL="609585" indent="-304792">
              <a:lnSpc>
                <a:spcPct val="100000"/>
              </a:lnSpc>
              <a:buClr>
                <a:schemeClr val="dk1"/>
              </a:buClr>
              <a:buChar char="●"/>
            </a:pPr>
            <a:r>
              <a:rPr lang="en-US" sz="2400" dirty="0">
                <a:solidFill>
                  <a:schemeClr val="dk1"/>
                </a:solidFill>
              </a:rPr>
              <a:t>Walker Royce, Software </a:t>
            </a:r>
            <a:r>
              <a:rPr lang="en-US" sz="2400" dirty="0" smtClean="0">
                <a:solidFill>
                  <a:schemeClr val="dk1"/>
                </a:solidFill>
              </a:rPr>
              <a:t>Economist</a:t>
            </a:r>
          </a:p>
          <a:p>
            <a:pPr marL="609585" indent="-304792">
              <a:lnSpc>
                <a:spcPct val="100000"/>
              </a:lnSpc>
              <a:buClr>
                <a:schemeClr val="dk1"/>
              </a:buClr>
              <a:buChar char="●"/>
            </a:pPr>
            <a:r>
              <a:rPr lang="en" sz="2400" dirty="0" smtClean="0">
                <a:solidFill>
                  <a:srgbClr val="FF0000"/>
                </a:solidFill>
              </a:rPr>
              <a:t>You?</a:t>
            </a:r>
            <a:endParaRPr lang="en" sz="2400" dirty="0">
              <a:solidFill>
                <a:srgbClr val="FF0000"/>
              </a:solidFill>
            </a:endParaRPr>
          </a:p>
        </p:txBody>
      </p:sp>
      <p:sp>
        <p:nvSpPr>
          <p:cNvPr id="73" name="Shape 73"/>
          <p:cNvSpPr txBox="1">
            <a:spLocks noGrp="1"/>
          </p:cNvSpPr>
          <p:nvPr>
            <p:ph type="title"/>
          </p:nvPr>
        </p:nvSpPr>
        <p:spPr>
          <a:prstGeom prst="rect">
            <a:avLst/>
          </a:prstGeom>
        </p:spPr>
        <p:txBody>
          <a:bodyPr vert="horz" lIns="121900" tIns="121900" rIns="121900" bIns="121900" rtlCol="0" anchor="t" anchorCtr="0">
            <a:noAutofit/>
          </a:bodyPr>
          <a:lstStyle/>
          <a:p>
            <a:r>
              <a:rPr lang="en" sz="3200" dirty="0"/>
              <a:t>Contributors</a:t>
            </a:r>
          </a:p>
        </p:txBody>
      </p:sp>
    </p:spTree>
    <p:extLst>
      <p:ext uri="{BB962C8B-B14F-4D97-AF65-F5344CB8AC3E}">
        <p14:creationId xmlns:p14="http://schemas.microsoft.com/office/powerpoint/2010/main" val="250414388"/>
      </p:ext>
    </p:extLst>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About Us</a:t>
            </a:r>
            <a:endParaRPr lang="en-US" dirty="0"/>
          </a:p>
        </p:txBody>
      </p:sp>
      <p:sp>
        <p:nvSpPr>
          <p:cNvPr id="6" name="Text Placeholder 2"/>
          <p:cNvSpPr txBox="1">
            <a:spLocks/>
          </p:cNvSpPr>
          <p:nvPr/>
        </p:nvSpPr>
        <p:spPr>
          <a:xfrm>
            <a:off x="432175" y="2782315"/>
            <a:ext cx="3885008" cy="1206188"/>
          </a:xfrm>
          <a:prstGeom prst="rect">
            <a:avLst/>
          </a:prstGeom>
        </p:spPr>
        <p:txBody>
          <a:bodyPr/>
          <a:lstStyle>
            <a:lvl1pPr marL="0" indent="0" algn="l" defTabSz="914400" rtl="0" eaLnBrk="1" latinLnBrk="0" hangingPunct="1">
              <a:spcBef>
                <a:spcPts val="432"/>
              </a:spcBef>
              <a:spcAft>
                <a:spcPts val="0"/>
              </a:spcAft>
              <a:buFont typeface="Wingdings" pitchFamily="2" charset="2"/>
              <a:buNone/>
              <a:defRPr sz="1800" b="0" kern="1200">
                <a:solidFill>
                  <a:schemeClr val="tx1"/>
                </a:solidFill>
                <a:latin typeface="Segoe UI Light" panose="020B0502040204020203" pitchFamily="34" charset="0"/>
                <a:ea typeface="+mn-ea"/>
                <a:cs typeface="Segoe UI Light" panose="020B0502040204020203" pitchFamily="34" charset="0"/>
              </a:defRPr>
            </a:lvl1pPr>
            <a:lvl2pPr marL="381600" indent="-190800" algn="l" defTabSz="914400" rtl="0" eaLnBrk="1" latinLnBrk="0" hangingPunct="1">
              <a:spcBef>
                <a:spcPts val="432"/>
              </a:spcBef>
              <a:spcAft>
                <a:spcPts val="0"/>
              </a:spcAft>
              <a:buFont typeface="Symbol" pitchFamily="18" charset="2"/>
              <a:buChar char="-"/>
              <a:defRPr sz="1800" b="0" kern="1200">
                <a:solidFill>
                  <a:schemeClr val="tx1"/>
                </a:solidFill>
                <a:latin typeface="Segoe UI Light" panose="020B0502040204020203" pitchFamily="34" charset="0"/>
                <a:ea typeface="+mn-ea"/>
                <a:cs typeface="Segoe UI Light" panose="020B0502040204020203" pitchFamily="34" charset="0"/>
              </a:defRPr>
            </a:lvl2pPr>
            <a:lvl3pPr marL="572400" indent="-190800" algn="l" defTabSz="914400" rtl="0" eaLnBrk="1" latinLnBrk="0" hangingPunct="1">
              <a:spcBef>
                <a:spcPts val="432"/>
              </a:spcBef>
              <a:spcAft>
                <a:spcPts val="0"/>
              </a:spcAft>
              <a:buFont typeface="Wingdings" pitchFamily="2" charset="2"/>
              <a:buChar char="§"/>
              <a:defRPr sz="1800" b="0" kern="1200">
                <a:solidFill>
                  <a:schemeClr val="tx1"/>
                </a:solidFill>
                <a:latin typeface="Segoe UI Light" panose="020B0502040204020203" pitchFamily="34" charset="0"/>
                <a:ea typeface="+mn-ea"/>
                <a:cs typeface="Segoe UI Light" panose="020B0502040204020203" pitchFamily="34" charset="0"/>
              </a:defRPr>
            </a:lvl3pPr>
            <a:lvl4pPr marL="720725" indent="-184150" algn="l" defTabSz="914400" rtl="0" eaLnBrk="1" latinLnBrk="0" hangingPunct="1">
              <a:spcBef>
                <a:spcPct val="20000"/>
              </a:spcBef>
              <a:buFont typeface="Symbol" pitchFamily="18" charset="2"/>
              <a:buChar char="-"/>
              <a:defRPr sz="1800" kern="1200">
                <a:solidFill>
                  <a:schemeClr val="tx1"/>
                </a:solidFill>
                <a:latin typeface="+mn-lt"/>
                <a:ea typeface="+mn-ea"/>
                <a:cs typeface="+mn-cs"/>
              </a:defRPr>
            </a:lvl4pPr>
            <a:lvl5pPr marL="896938" indent="-176213" algn="l" defTabSz="914400" rtl="0" eaLnBrk="1" latinLnBrk="0" hangingPunct="1">
              <a:spcBef>
                <a:spcPct val="20000"/>
              </a:spcBef>
              <a:buFont typeface="Wingdings" pitchFamily="2"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2300" dirty="0">
                <a:solidFill>
                  <a:schemeClr val="tx1">
                    <a:alpha val="98000"/>
                  </a:schemeClr>
                </a:solidFill>
                <a:latin typeface="Segoe UI" panose="020B0502040204020203" pitchFamily="34" charset="0"/>
                <a:cs typeface="Segoe UI" panose="020B0502040204020203" pitchFamily="34" charset="0"/>
              </a:rPr>
              <a:t>Chief Technical Architect, Author, Trainer</a:t>
            </a:r>
          </a:p>
          <a:p>
            <a:pPr algn="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15116" y="1744491"/>
            <a:ext cx="2678375" cy="2800814"/>
          </a:xfrm>
          <a:prstGeom prst="rect">
            <a:avLst/>
          </a:prstGeom>
        </p:spPr>
      </p:pic>
      <p:pic>
        <p:nvPicPr>
          <p:cNvPr id="8" name="Picture 4" descr="MVP_Horizontal_BlueOnly"/>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469556" y="5172737"/>
            <a:ext cx="1406526" cy="571240"/>
          </a:xfrm>
          <a:prstGeom prst="rect">
            <a:avLst/>
          </a:prstGeom>
          <a:noFill/>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2852" y="5046795"/>
            <a:ext cx="2641692" cy="754769"/>
          </a:xfrm>
          <a:prstGeom prst="rect">
            <a:avLst/>
          </a:prstGeom>
        </p:spPr>
      </p:pic>
      <p:sp>
        <p:nvSpPr>
          <p:cNvPr id="11" name="Text Placeholder 2"/>
          <p:cNvSpPr txBox="1">
            <a:spLocks/>
          </p:cNvSpPr>
          <p:nvPr/>
        </p:nvSpPr>
        <p:spPr>
          <a:xfrm>
            <a:off x="1193680" y="2110605"/>
            <a:ext cx="3422650" cy="802194"/>
          </a:xfrm>
          <a:prstGeom prst="rect">
            <a:avLst/>
          </a:prstGeom>
        </p:spPr>
        <p:txBody>
          <a:bodyPr vert="horz" lIns="0" tIns="0" rIns="0" bIns="0" rtlCol="0" anchor="t" anchorCtr="0">
            <a:noAutofit/>
          </a:bodyPr>
          <a:lstStyle>
            <a:lvl1pPr marL="0" indent="0" algn="l" defTabSz="914400" rtl="0" eaLnBrk="1" latinLnBrk="0" hangingPunct="1">
              <a:spcBef>
                <a:spcPts val="432"/>
              </a:spcBef>
              <a:spcAft>
                <a:spcPts val="600"/>
              </a:spcAft>
              <a:buFont typeface="Wingdings" pitchFamily="2" charset="2"/>
              <a:buNone/>
              <a:defRPr sz="2000" b="0" kern="1200">
                <a:solidFill>
                  <a:schemeClr val="accent1"/>
                </a:solidFill>
                <a:latin typeface="Segoe UI Light" panose="020B0502040204020203" pitchFamily="34" charset="0"/>
                <a:ea typeface="+mn-ea"/>
                <a:cs typeface="Segoe UI Light" panose="020B0502040204020203" pitchFamily="34" charset="0"/>
              </a:defRPr>
            </a:lvl1pPr>
            <a:lvl2pPr marL="381600" indent="-190800" algn="l" defTabSz="914400" rtl="0" eaLnBrk="1" latinLnBrk="0" hangingPunct="1">
              <a:spcBef>
                <a:spcPts val="432"/>
              </a:spcBef>
              <a:spcAft>
                <a:spcPts val="0"/>
              </a:spcAft>
              <a:buFont typeface="Symbol" pitchFamily="18" charset="2"/>
              <a:buChar char="-"/>
              <a:defRPr sz="1800" b="0" kern="1200">
                <a:solidFill>
                  <a:schemeClr val="tx1"/>
                </a:solidFill>
                <a:latin typeface="Segoe UI Light" panose="020B0502040204020203" pitchFamily="34" charset="0"/>
                <a:ea typeface="+mn-ea"/>
                <a:cs typeface="Segoe UI Light" panose="020B0502040204020203" pitchFamily="34" charset="0"/>
              </a:defRPr>
            </a:lvl2pPr>
            <a:lvl3pPr marL="572400" indent="-190800" algn="l" defTabSz="914400" rtl="0" eaLnBrk="1" latinLnBrk="0" hangingPunct="1">
              <a:spcBef>
                <a:spcPts val="432"/>
              </a:spcBef>
              <a:spcAft>
                <a:spcPts val="0"/>
              </a:spcAft>
              <a:buFont typeface="Wingdings" pitchFamily="2" charset="2"/>
              <a:buChar char="§"/>
              <a:defRPr sz="1800" b="0" kern="1200">
                <a:solidFill>
                  <a:schemeClr val="tx1"/>
                </a:solidFill>
                <a:latin typeface="Segoe UI Light" panose="020B0502040204020203" pitchFamily="34" charset="0"/>
                <a:ea typeface="+mn-ea"/>
                <a:cs typeface="Segoe UI Light" panose="020B0502040204020203" pitchFamily="34" charset="0"/>
              </a:defRPr>
            </a:lvl3pPr>
            <a:lvl4pPr marL="720725" indent="-184150" algn="l" defTabSz="914400" rtl="0" eaLnBrk="1" latinLnBrk="0" hangingPunct="1">
              <a:spcBef>
                <a:spcPct val="20000"/>
              </a:spcBef>
              <a:buFont typeface="Symbol" pitchFamily="18" charset="2"/>
              <a:buChar char="-"/>
              <a:defRPr sz="1800" kern="1200">
                <a:solidFill>
                  <a:schemeClr val="tx1"/>
                </a:solidFill>
                <a:latin typeface="+mn-lt"/>
                <a:ea typeface="+mn-ea"/>
                <a:cs typeface="+mn-cs"/>
              </a:defRPr>
            </a:lvl4pPr>
            <a:lvl5pPr marL="896938" indent="-176213" algn="l" defTabSz="914400" rtl="0" eaLnBrk="1" latinLnBrk="0" hangingPunct="1">
              <a:spcBef>
                <a:spcPct val="20000"/>
              </a:spcBef>
              <a:buFont typeface="Wingdings" pitchFamily="2"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dirty="0">
                <a:latin typeface="Segoe UI" panose="020B0502040204020203" pitchFamily="34" charset="0"/>
                <a:cs typeface="Segoe UI" panose="020B0502040204020203" pitchFamily="34" charset="0"/>
              </a:rPr>
              <a:t>Mark </a:t>
            </a:r>
            <a:r>
              <a:rPr lang="en-US" sz="3600" dirty="0" smtClean="0">
                <a:latin typeface="Segoe UI" panose="020B0502040204020203" pitchFamily="34" charset="0"/>
                <a:cs typeface="Segoe UI" panose="020B0502040204020203" pitchFamily="34" charset="0"/>
              </a:rPr>
              <a:t>Michaelis</a:t>
            </a:r>
            <a:endParaRPr lang="en-US" dirty="0"/>
          </a:p>
        </p:txBody>
      </p:sp>
      <p:pic>
        <p:nvPicPr>
          <p:cNvPr id="12" name="Picture 11" descr="http://ullizee.files.wordpress.com/2010/09/psm-ii-logo2.jpg?w=682"/>
          <p:cNvPicPr>
            <a:picLocks noChangeAspect="1" noChangeArrowheads="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7541912" y="5002783"/>
            <a:ext cx="2641693" cy="7411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rotWithShape="1">
          <a:blip r:embed="rId7">
            <a:extLst>
              <a:ext uri="{28A0092B-C50C-407E-A947-70E740481C1C}">
                <a14:useLocalDpi xmlns:a14="http://schemas.microsoft.com/office/drawing/2010/main" val="0"/>
              </a:ext>
            </a:extLst>
          </a:blip>
          <a:srcRect l="20993" t="17289" r="20240" b="20545"/>
          <a:stretch/>
        </p:blipFill>
        <p:spPr>
          <a:xfrm>
            <a:off x="7391424" y="1744491"/>
            <a:ext cx="2700014" cy="2800814"/>
          </a:xfrm>
          <a:prstGeom prst="rect">
            <a:avLst/>
          </a:prstGeom>
        </p:spPr>
      </p:pic>
    </p:spTree>
    <p:extLst>
      <p:ext uri="{BB962C8B-B14F-4D97-AF65-F5344CB8AC3E}">
        <p14:creationId xmlns:p14="http://schemas.microsoft.com/office/powerpoint/2010/main" val="655122094"/>
      </p:ext>
    </p:extLst>
  </p:cSld>
  <p:clrMapOvr>
    <a:masterClrMapping/>
  </p:clrMapOvr>
  <p:transition spd="slow" advClick="0" advTm="5000">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Takeaways</a:t>
            </a:r>
            <a:endParaRPr lang="en-US" dirty="0"/>
          </a:p>
        </p:txBody>
      </p:sp>
      <p:graphicFrame>
        <p:nvGraphicFramePr>
          <p:cNvPr id="4" name="Diagram 3"/>
          <p:cNvGraphicFramePr/>
          <p:nvPr>
            <p:extLst>
              <p:ext uri="{D42A27DB-BD31-4B8C-83A1-F6EECF244321}">
                <p14:modId xmlns:p14="http://schemas.microsoft.com/office/powerpoint/2010/main" val="3297725748"/>
              </p:ext>
            </p:extLst>
          </p:nvPr>
        </p:nvGraphicFramePr>
        <p:xfrm>
          <a:off x="657413" y="1054348"/>
          <a:ext cx="11211858"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90960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normAutofit fontScale="85000" lnSpcReduction="20000"/>
          </a:bodyPr>
          <a:lstStyle/>
          <a:p>
            <a:r>
              <a:rPr lang="en-US" sz="5200" dirty="0"/>
              <a:t>Thank you for your </a:t>
            </a:r>
            <a:r>
              <a:rPr lang="en-US" sz="5200" dirty="0" smtClean="0"/>
              <a:t>time.</a:t>
            </a:r>
            <a:endParaRPr lang="en-US" sz="5200" dirty="0"/>
          </a:p>
          <a:p>
            <a:r>
              <a:rPr lang="en-US" dirty="0" smtClean="0"/>
              <a:t>	</a:t>
            </a:r>
            <a:endParaRPr lang="en-US" dirty="0"/>
          </a:p>
        </p:txBody>
      </p:sp>
      <p:sp>
        <p:nvSpPr>
          <p:cNvPr id="3" name="Text Placeholder 2"/>
          <p:cNvSpPr>
            <a:spLocks noGrp="1"/>
          </p:cNvSpPr>
          <p:nvPr>
            <p:ph type="body" sz="quarter" idx="14"/>
          </p:nvPr>
        </p:nvSpPr>
        <p:spPr>
          <a:xfrm>
            <a:off x="3302369" y="2266636"/>
            <a:ext cx="5952841" cy="1117914"/>
          </a:xfrm>
        </p:spPr>
        <p:txBody>
          <a:bodyPr>
            <a:noAutofit/>
          </a:bodyPr>
          <a:lstStyle/>
          <a:p>
            <a:r>
              <a:rPr lang="en-US" sz="8800" dirty="0" smtClean="0"/>
              <a:t>Questions? </a:t>
            </a:r>
            <a:endParaRPr lang="en-US" sz="8800" dirty="0"/>
          </a:p>
        </p:txBody>
      </p:sp>
    </p:spTree>
    <p:extLst>
      <p:ext uri="{BB962C8B-B14F-4D97-AF65-F5344CB8AC3E}">
        <p14:creationId xmlns:p14="http://schemas.microsoft.com/office/powerpoint/2010/main" val="3124639987"/>
      </p:ext>
    </p:extLst>
  </p:cSld>
  <p:clrMapOvr>
    <a:masterClrMapping/>
  </p:clrMapOvr>
  <p:transition spd="slow" advClick="0" advTm="9000">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About Us</a:t>
            </a:r>
            <a:endParaRPr lang="en-US" dirty="0"/>
          </a:p>
        </p:txBody>
      </p:sp>
      <p:sp>
        <p:nvSpPr>
          <p:cNvPr id="6" name="Text Placeholder 2"/>
          <p:cNvSpPr txBox="1">
            <a:spLocks/>
          </p:cNvSpPr>
          <p:nvPr/>
        </p:nvSpPr>
        <p:spPr>
          <a:xfrm>
            <a:off x="1273848" y="2164114"/>
            <a:ext cx="5456366" cy="649142"/>
          </a:xfrm>
          <a:prstGeom prst="rect">
            <a:avLst/>
          </a:prstGeom>
        </p:spPr>
        <p:txBody>
          <a:bodyPr/>
          <a:lstStyle>
            <a:lvl1pPr marL="0" indent="0" algn="l" defTabSz="914400" rtl="0" eaLnBrk="1" latinLnBrk="0" hangingPunct="1">
              <a:spcBef>
                <a:spcPts val="432"/>
              </a:spcBef>
              <a:spcAft>
                <a:spcPts val="0"/>
              </a:spcAft>
              <a:buFont typeface="Wingdings" pitchFamily="2" charset="2"/>
              <a:buNone/>
              <a:defRPr sz="1800" b="0" kern="1200">
                <a:solidFill>
                  <a:schemeClr val="tx1"/>
                </a:solidFill>
                <a:latin typeface="Segoe UI Light" panose="020B0502040204020203" pitchFamily="34" charset="0"/>
                <a:ea typeface="+mn-ea"/>
                <a:cs typeface="Segoe UI Light" panose="020B0502040204020203" pitchFamily="34" charset="0"/>
              </a:defRPr>
            </a:lvl1pPr>
            <a:lvl2pPr marL="381600" indent="-190800" algn="l" defTabSz="914400" rtl="0" eaLnBrk="1" latinLnBrk="0" hangingPunct="1">
              <a:spcBef>
                <a:spcPts val="432"/>
              </a:spcBef>
              <a:spcAft>
                <a:spcPts val="0"/>
              </a:spcAft>
              <a:buFont typeface="Symbol" pitchFamily="18" charset="2"/>
              <a:buChar char="-"/>
              <a:defRPr sz="1800" b="0" kern="1200">
                <a:solidFill>
                  <a:schemeClr val="tx1"/>
                </a:solidFill>
                <a:latin typeface="Segoe UI Light" panose="020B0502040204020203" pitchFamily="34" charset="0"/>
                <a:ea typeface="+mn-ea"/>
                <a:cs typeface="Segoe UI Light" panose="020B0502040204020203" pitchFamily="34" charset="0"/>
              </a:defRPr>
            </a:lvl2pPr>
            <a:lvl3pPr marL="572400" indent="-190800" algn="l" defTabSz="914400" rtl="0" eaLnBrk="1" latinLnBrk="0" hangingPunct="1">
              <a:spcBef>
                <a:spcPts val="432"/>
              </a:spcBef>
              <a:spcAft>
                <a:spcPts val="0"/>
              </a:spcAft>
              <a:buFont typeface="Wingdings" pitchFamily="2" charset="2"/>
              <a:buChar char="§"/>
              <a:defRPr sz="1800" b="0" kern="1200">
                <a:solidFill>
                  <a:schemeClr val="tx1"/>
                </a:solidFill>
                <a:latin typeface="Segoe UI Light" panose="020B0502040204020203" pitchFamily="34" charset="0"/>
                <a:ea typeface="+mn-ea"/>
                <a:cs typeface="Segoe UI Light" panose="020B0502040204020203" pitchFamily="34" charset="0"/>
              </a:defRPr>
            </a:lvl3pPr>
            <a:lvl4pPr marL="720725" indent="-184150" algn="l" defTabSz="914400" rtl="0" eaLnBrk="1" latinLnBrk="0" hangingPunct="1">
              <a:spcBef>
                <a:spcPct val="20000"/>
              </a:spcBef>
              <a:buFont typeface="Symbol" pitchFamily="18" charset="2"/>
              <a:buChar char="-"/>
              <a:defRPr sz="1800" kern="1200">
                <a:solidFill>
                  <a:schemeClr val="tx1"/>
                </a:solidFill>
                <a:latin typeface="+mn-lt"/>
                <a:ea typeface="+mn-ea"/>
                <a:cs typeface="+mn-cs"/>
              </a:defRPr>
            </a:lvl4pPr>
            <a:lvl5pPr marL="896938" indent="-176213" algn="l" defTabSz="914400" rtl="0" eaLnBrk="1" latinLnBrk="0" hangingPunct="1">
              <a:spcBef>
                <a:spcPct val="20000"/>
              </a:spcBef>
              <a:buFont typeface="Wingdings" pitchFamily="2"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dirty="0">
                <a:solidFill>
                  <a:schemeClr val="tx1">
                    <a:alpha val="98000"/>
                  </a:schemeClr>
                </a:solidFill>
                <a:latin typeface="Segoe UI" panose="020B0502040204020203" pitchFamily="34" charset="0"/>
                <a:cs typeface="Segoe UI" panose="020B0502040204020203" pitchFamily="34" charset="0"/>
              </a:rPr>
              <a:t>Chief Technical Architect, Author, Trainer</a:t>
            </a:r>
          </a:p>
          <a:p>
            <a:endParaRPr lang="en-US" dirty="0"/>
          </a:p>
        </p:txBody>
      </p:sp>
      <p:pic>
        <p:nvPicPr>
          <p:cNvPr id="8" name="Picture 4" descr="MVP_Horizontal_BlueOnly"/>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601761" y="4045181"/>
            <a:ext cx="1090479" cy="442882"/>
          </a:xfrm>
          <a:prstGeom prst="rect">
            <a:avLst/>
          </a:prstGeom>
          <a:noFill/>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6670" y="4664095"/>
            <a:ext cx="2048102" cy="585172"/>
          </a:xfrm>
          <a:prstGeom prst="rect">
            <a:avLst/>
          </a:prstGeom>
        </p:spPr>
      </p:pic>
      <p:sp>
        <p:nvSpPr>
          <p:cNvPr id="11" name="Text Placeholder 2"/>
          <p:cNvSpPr txBox="1">
            <a:spLocks/>
          </p:cNvSpPr>
          <p:nvPr/>
        </p:nvSpPr>
        <p:spPr>
          <a:xfrm>
            <a:off x="1373308" y="1553790"/>
            <a:ext cx="3422650" cy="802194"/>
          </a:xfrm>
          <a:prstGeom prst="rect">
            <a:avLst/>
          </a:prstGeom>
        </p:spPr>
        <p:txBody>
          <a:bodyPr vert="horz" lIns="0" tIns="0" rIns="0" bIns="0" rtlCol="0" anchor="t" anchorCtr="0">
            <a:noAutofit/>
          </a:bodyPr>
          <a:lstStyle>
            <a:lvl1pPr marL="0" indent="0" algn="l" defTabSz="914400" rtl="0" eaLnBrk="1" latinLnBrk="0" hangingPunct="1">
              <a:spcBef>
                <a:spcPts val="432"/>
              </a:spcBef>
              <a:spcAft>
                <a:spcPts val="600"/>
              </a:spcAft>
              <a:buFont typeface="Wingdings" pitchFamily="2" charset="2"/>
              <a:buNone/>
              <a:defRPr sz="2000" b="0" kern="1200">
                <a:solidFill>
                  <a:schemeClr val="accent1"/>
                </a:solidFill>
                <a:latin typeface="Segoe UI Light" panose="020B0502040204020203" pitchFamily="34" charset="0"/>
                <a:ea typeface="+mn-ea"/>
                <a:cs typeface="Segoe UI Light" panose="020B0502040204020203" pitchFamily="34" charset="0"/>
              </a:defRPr>
            </a:lvl1pPr>
            <a:lvl2pPr marL="381600" indent="-190800" algn="l" defTabSz="914400" rtl="0" eaLnBrk="1" latinLnBrk="0" hangingPunct="1">
              <a:spcBef>
                <a:spcPts val="432"/>
              </a:spcBef>
              <a:spcAft>
                <a:spcPts val="0"/>
              </a:spcAft>
              <a:buFont typeface="Symbol" pitchFamily="18" charset="2"/>
              <a:buChar char="-"/>
              <a:defRPr sz="1800" b="0" kern="1200">
                <a:solidFill>
                  <a:schemeClr val="tx1"/>
                </a:solidFill>
                <a:latin typeface="Segoe UI Light" panose="020B0502040204020203" pitchFamily="34" charset="0"/>
                <a:ea typeface="+mn-ea"/>
                <a:cs typeface="Segoe UI Light" panose="020B0502040204020203" pitchFamily="34" charset="0"/>
              </a:defRPr>
            </a:lvl2pPr>
            <a:lvl3pPr marL="572400" indent="-190800" algn="l" defTabSz="914400" rtl="0" eaLnBrk="1" latinLnBrk="0" hangingPunct="1">
              <a:spcBef>
                <a:spcPts val="432"/>
              </a:spcBef>
              <a:spcAft>
                <a:spcPts val="0"/>
              </a:spcAft>
              <a:buFont typeface="Wingdings" pitchFamily="2" charset="2"/>
              <a:buChar char="§"/>
              <a:defRPr sz="1800" b="0" kern="1200">
                <a:solidFill>
                  <a:schemeClr val="tx1"/>
                </a:solidFill>
                <a:latin typeface="Segoe UI Light" panose="020B0502040204020203" pitchFamily="34" charset="0"/>
                <a:ea typeface="+mn-ea"/>
                <a:cs typeface="Segoe UI Light" panose="020B0502040204020203" pitchFamily="34" charset="0"/>
              </a:defRPr>
            </a:lvl3pPr>
            <a:lvl4pPr marL="720725" indent="-184150" algn="l" defTabSz="914400" rtl="0" eaLnBrk="1" latinLnBrk="0" hangingPunct="1">
              <a:spcBef>
                <a:spcPct val="20000"/>
              </a:spcBef>
              <a:buFont typeface="Symbol" pitchFamily="18" charset="2"/>
              <a:buChar char="-"/>
              <a:defRPr sz="1800" kern="1200">
                <a:solidFill>
                  <a:schemeClr val="tx1"/>
                </a:solidFill>
                <a:latin typeface="+mn-lt"/>
                <a:ea typeface="+mn-ea"/>
                <a:cs typeface="+mn-cs"/>
              </a:defRPr>
            </a:lvl4pPr>
            <a:lvl5pPr marL="896938" indent="-176213" algn="l" defTabSz="914400" rtl="0" eaLnBrk="1" latinLnBrk="0" hangingPunct="1">
              <a:spcBef>
                <a:spcPct val="20000"/>
              </a:spcBef>
              <a:buFont typeface="Wingdings" pitchFamily="2"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dirty="0">
                <a:latin typeface="Segoe UI" panose="020B0502040204020203" pitchFamily="34" charset="0"/>
                <a:cs typeface="Segoe UI" panose="020B0502040204020203" pitchFamily="34" charset="0"/>
              </a:rPr>
              <a:t>Mark </a:t>
            </a:r>
            <a:r>
              <a:rPr lang="en-US" sz="3600" dirty="0" err="1">
                <a:latin typeface="Segoe UI" panose="020B0502040204020203" pitchFamily="34" charset="0"/>
                <a:cs typeface="Segoe UI" panose="020B0502040204020203" pitchFamily="34" charset="0"/>
              </a:rPr>
              <a:t>Michaelis</a:t>
            </a:r>
            <a:r>
              <a:rPr lang="en-US" sz="3600" dirty="0">
                <a:latin typeface="Segoe UI" panose="020B0502040204020203" pitchFamily="34" charset="0"/>
                <a:cs typeface="Segoe UI" panose="020B0502040204020203" pitchFamily="34" charset="0"/>
              </a:rPr>
              <a:t> </a:t>
            </a:r>
            <a:r>
              <a:rPr lang="en-US" sz="3600" dirty="0" smtClean="0">
                <a:latin typeface="Segoe UI" panose="020B0502040204020203" pitchFamily="34" charset="0"/>
                <a:cs typeface="Segoe UI" panose="020B0502040204020203" pitchFamily="34" charset="0"/>
              </a:rPr>
              <a:t>|</a:t>
            </a:r>
            <a:endParaRPr lang="en-US" sz="3600" dirty="0">
              <a:latin typeface="Segoe UI" panose="020B0502040204020203" pitchFamily="34" charset="0"/>
              <a:cs typeface="Segoe UI" panose="020B0502040204020203" pitchFamily="34" charset="0"/>
            </a:endParaRPr>
          </a:p>
          <a:p>
            <a:pPr algn="r"/>
            <a:endParaRPr lang="en-US" dirty="0"/>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52905" y="1623646"/>
            <a:ext cx="1877309" cy="414112"/>
          </a:xfrm>
          <a:prstGeom prst="rect">
            <a:avLst/>
          </a:prstGeom>
        </p:spPr>
      </p:pic>
      <p:pic>
        <p:nvPicPr>
          <p:cNvPr id="13" name="Picture 2" descr="http://ullizee.files.wordpress.com/2010/09/psm-ii-logo2.jpg?w=682"/>
          <p:cNvPicPr>
            <a:picLocks noChangeAspect="1" noChangeArrowheads="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570751" y="5403078"/>
            <a:ext cx="2130425" cy="597745"/>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2"/>
          <p:cNvSpPr txBox="1">
            <a:spLocks/>
          </p:cNvSpPr>
          <p:nvPr/>
        </p:nvSpPr>
        <p:spPr>
          <a:xfrm>
            <a:off x="6173041" y="3886104"/>
            <a:ext cx="5131816" cy="1941555"/>
          </a:xfrm>
          <a:prstGeom prst="rect">
            <a:avLst/>
          </a:prstGeom>
        </p:spPr>
        <p:txBody>
          <a:bodyPr/>
          <a:lstStyle>
            <a:lvl1pPr marL="190800" indent="-190800" algn="l" defTabSz="914400" rtl="0" eaLnBrk="1" latinLnBrk="0" hangingPunct="1">
              <a:spcBef>
                <a:spcPts val="432"/>
              </a:spcBef>
              <a:spcAft>
                <a:spcPts val="0"/>
              </a:spcAft>
              <a:buFont typeface="Wingdings" pitchFamily="2" charset="2"/>
              <a:buChar char="§"/>
              <a:defRPr sz="1800" b="0" kern="1200">
                <a:solidFill>
                  <a:schemeClr val="tx1"/>
                </a:solidFill>
                <a:latin typeface="Segoe UI Light" panose="020B0502040204020203" pitchFamily="34" charset="0"/>
                <a:ea typeface="+mn-ea"/>
                <a:cs typeface="Segoe UI Light" panose="020B0502040204020203" pitchFamily="34" charset="0"/>
              </a:defRPr>
            </a:lvl1pPr>
            <a:lvl2pPr marL="381600" indent="-190800" algn="l" defTabSz="914400" rtl="0" eaLnBrk="1" latinLnBrk="0" hangingPunct="1">
              <a:spcBef>
                <a:spcPts val="432"/>
              </a:spcBef>
              <a:spcAft>
                <a:spcPts val="0"/>
              </a:spcAft>
              <a:buFont typeface="Symbol" pitchFamily="18" charset="2"/>
              <a:buChar char="-"/>
              <a:defRPr sz="1800" b="0" kern="1200">
                <a:solidFill>
                  <a:schemeClr val="tx1"/>
                </a:solidFill>
                <a:latin typeface="Segoe UI Light" panose="020B0502040204020203" pitchFamily="34" charset="0"/>
                <a:ea typeface="+mn-ea"/>
                <a:cs typeface="Segoe UI Light" panose="020B0502040204020203" pitchFamily="34" charset="0"/>
              </a:defRPr>
            </a:lvl2pPr>
            <a:lvl3pPr marL="572400" indent="-190800" algn="l" defTabSz="914400" rtl="0" eaLnBrk="1" latinLnBrk="0" hangingPunct="1">
              <a:spcBef>
                <a:spcPts val="432"/>
              </a:spcBef>
              <a:spcAft>
                <a:spcPts val="0"/>
              </a:spcAft>
              <a:buFont typeface="Wingdings" pitchFamily="2" charset="2"/>
              <a:buChar char="§"/>
              <a:defRPr sz="1800" b="0" kern="1200">
                <a:solidFill>
                  <a:schemeClr val="tx1"/>
                </a:solidFill>
                <a:latin typeface="Segoe UI Light" panose="020B0502040204020203" pitchFamily="34" charset="0"/>
                <a:ea typeface="+mn-ea"/>
                <a:cs typeface="Segoe UI Light" panose="020B0502040204020203" pitchFamily="34" charset="0"/>
              </a:defRPr>
            </a:lvl3pPr>
            <a:lvl4pPr marL="720725" indent="-184150" algn="l" defTabSz="914400" rtl="0" eaLnBrk="1" latinLnBrk="0" hangingPunct="1">
              <a:spcBef>
                <a:spcPct val="20000"/>
              </a:spcBef>
              <a:buFont typeface="Symbol" pitchFamily="18" charset="2"/>
              <a:buChar char="-"/>
              <a:defRPr sz="1800" kern="1200">
                <a:solidFill>
                  <a:schemeClr val="tx1"/>
                </a:solidFill>
                <a:latin typeface="+mn-lt"/>
                <a:ea typeface="+mn-ea"/>
                <a:cs typeface="+mn-cs"/>
              </a:defRPr>
            </a:lvl4pPr>
            <a:lvl5pPr marL="896938" indent="-176213" algn="l" defTabSz="914400" rtl="0" eaLnBrk="1" latinLnBrk="0" hangingPunct="1">
              <a:spcBef>
                <a:spcPct val="20000"/>
              </a:spcBef>
              <a:buFont typeface="Wingdings" pitchFamily="2"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dirty="0">
                <a:solidFill>
                  <a:schemeClr val="tx1">
                    <a:alpha val="98000"/>
                  </a:schemeClr>
                </a:solidFill>
              </a:rPr>
              <a:t>M</a:t>
            </a:r>
            <a:r>
              <a:rPr lang="en-US" sz="4000" b="1" dirty="0" smtClean="0">
                <a:solidFill>
                  <a:schemeClr val="tx1">
                    <a:alpha val="98000"/>
                  </a:schemeClr>
                </a:solidFill>
              </a:rPr>
              <a:t>ark@IntelliTect.com</a:t>
            </a:r>
          </a:p>
          <a:p>
            <a:pPr marL="0" indent="0">
              <a:buNone/>
            </a:pPr>
            <a:r>
              <a:rPr lang="en-US" sz="4000" b="1" dirty="0" smtClean="0">
                <a:solidFill>
                  <a:schemeClr val="tx1">
                    <a:alpha val="98000"/>
                  </a:schemeClr>
                </a:solidFill>
              </a:rPr>
              <a:t>fb.com/</a:t>
            </a:r>
            <a:r>
              <a:rPr lang="en-US" sz="4000" b="1" dirty="0" err="1" smtClean="0">
                <a:solidFill>
                  <a:schemeClr val="tx1">
                    <a:alpha val="98000"/>
                  </a:schemeClr>
                </a:solidFill>
              </a:rPr>
              <a:t>Mark.Michaelis</a:t>
            </a:r>
            <a:endParaRPr lang="en-US" sz="4000" b="1" dirty="0">
              <a:solidFill>
                <a:schemeClr val="tx1">
                  <a:alpha val="98000"/>
                </a:schemeClr>
              </a:solidFill>
            </a:endParaRPr>
          </a:p>
          <a:p>
            <a:pPr marL="0" indent="0">
              <a:buNone/>
            </a:pPr>
            <a:r>
              <a:rPr lang="en-US" sz="4000" b="1" dirty="0" smtClean="0">
                <a:solidFill>
                  <a:schemeClr val="tx1">
                    <a:alpha val="98000"/>
                  </a:schemeClr>
                </a:solidFill>
              </a:rPr>
              <a:t>@</a:t>
            </a:r>
            <a:r>
              <a:rPr lang="en-US" sz="4000" b="1" dirty="0" err="1" smtClean="0">
                <a:solidFill>
                  <a:schemeClr val="tx1">
                    <a:alpha val="98000"/>
                  </a:schemeClr>
                </a:solidFill>
              </a:rPr>
              <a:t>MarkMichaelis</a:t>
            </a:r>
            <a:endParaRPr lang="en-US" sz="4000" b="1" dirty="0">
              <a:solidFill>
                <a:schemeClr val="tx1">
                  <a:alpha val="98000"/>
                </a:schemeClr>
              </a:solidFill>
            </a:endParaRPr>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49487" y="6284083"/>
            <a:ext cx="379818" cy="361290"/>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84283" y="6284083"/>
            <a:ext cx="379818" cy="361290"/>
          </a:xfrm>
          <a:prstGeom prst="rect">
            <a:avLst/>
          </a:prstGeom>
        </p:spPr>
      </p:pic>
      <p:pic>
        <p:nvPicPr>
          <p:cNvPr id="17" name="Picture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55179" y="6284082"/>
            <a:ext cx="379818" cy="361290"/>
          </a:xfrm>
          <a:prstGeom prst="rect">
            <a:avLst/>
          </a:prstGeom>
        </p:spPr>
      </p:pic>
      <p:pic>
        <p:nvPicPr>
          <p:cNvPr id="19" name="Picture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4045" y="3191703"/>
            <a:ext cx="3669723" cy="3598638"/>
          </a:xfrm>
          <a:prstGeom prst="rect">
            <a:avLst/>
          </a:prstGeom>
        </p:spPr>
      </p:pic>
    </p:spTree>
    <p:extLst>
      <p:ext uri="{BB962C8B-B14F-4D97-AF65-F5344CB8AC3E}">
        <p14:creationId xmlns:p14="http://schemas.microsoft.com/office/powerpoint/2010/main" val="651525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mtClean="0"/>
              <a:t>Clients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834" y="925068"/>
            <a:ext cx="10144125" cy="5410200"/>
          </a:xfrm>
          <a:prstGeom prst="rect">
            <a:avLst/>
          </a:prstGeom>
        </p:spPr>
      </p:pic>
    </p:spTree>
    <p:extLst>
      <p:ext uri="{BB962C8B-B14F-4D97-AF65-F5344CB8AC3E}">
        <p14:creationId xmlns:p14="http://schemas.microsoft.com/office/powerpoint/2010/main" val="1554898950"/>
      </p:ext>
    </p:extLst>
  </p:cSld>
  <p:clrMapOvr>
    <a:masterClrMapping/>
  </p:clrMapOvr>
  <p:transition spd="slow" advClick="0" advTm="5000">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p:cNvSpPr txBox="1"/>
          <p:nvPr/>
        </p:nvSpPr>
        <p:spPr>
          <a:xfrm>
            <a:off x="2069646" y="3067666"/>
            <a:ext cx="9660185" cy="769441"/>
          </a:xfrm>
          <a:prstGeom prst="rect">
            <a:avLst/>
          </a:prstGeom>
          <a:noFill/>
        </p:spPr>
        <p:txBody>
          <a:bodyPr wrap="square" rtlCol="0">
            <a:spAutoFit/>
          </a:bodyPr>
          <a:lstStyle/>
          <a:p>
            <a:r>
              <a:rPr lang="en-US" sz="4400" dirty="0">
                <a:solidFill>
                  <a:schemeClr val="bg1"/>
                </a:solidFill>
                <a:latin typeface="Segoe UI Light" panose="020B0502040204020203" pitchFamily="34" charset="0"/>
                <a:cs typeface="Segoe UI Light" panose="020B0502040204020203" pitchFamily="34" charset="0"/>
              </a:rPr>
              <a:t>A Myriad of Choices</a:t>
            </a:r>
          </a:p>
        </p:txBody>
      </p:sp>
      <p:sp>
        <p:nvSpPr>
          <p:cNvPr id="6" name="TextBox 5"/>
          <p:cNvSpPr txBox="1"/>
          <p:nvPr/>
        </p:nvSpPr>
        <p:spPr>
          <a:xfrm>
            <a:off x="2069645" y="1800366"/>
            <a:ext cx="9660185" cy="1446550"/>
          </a:xfrm>
          <a:prstGeom prst="rect">
            <a:avLst/>
          </a:prstGeom>
          <a:noFill/>
        </p:spPr>
        <p:txBody>
          <a:bodyPr wrap="square" rtlCol="0">
            <a:spAutoFit/>
          </a:bodyPr>
          <a:lstStyle/>
          <a:p>
            <a:r>
              <a:rPr lang="en-US" sz="8800" dirty="0">
                <a:solidFill>
                  <a:schemeClr val="bg1"/>
                </a:solidFill>
                <a:latin typeface="Perpetua" panose="02020502060401020303" pitchFamily="18" charset="0"/>
                <a:cs typeface="Segoe UI Light" panose="020B0502040204020203" pitchFamily="34" charset="0"/>
              </a:rPr>
              <a:t>Metrics that Matter</a:t>
            </a:r>
          </a:p>
        </p:txBody>
      </p:sp>
    </p:spTree>
    <p:extLst>
      <p:ext uri="{BB962C8B-B14F-4D97-AF65-F5344CB8AC3E}">
        <p14:creationId xmlns:p14="http://schemas.microsoft.com/office/powerpoint/2010/main" val="217089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Why Measure?</a:t>
            </a:r>
            <a:endParaRPr lang="en-US" dirty="0"/>
          </a:p>
        </p:txBody>
      </p:sp>
      <p:sp>
        <p:nvSpPr>
          <p:cNvPr id="4" name="TextBox 3"/>
          <p:cNvSpPr txBox="1"/>
          <p:nvPr/>
        </p:nvSpPr>
        <p:spPr>
          <a:xfrm>
            <a:off x="179823" y="6488668"/>
            <a:ext cx="5256632" cy="369332"/>
          </a:xfrm>
          <a:prstGeom prst="rect">
            <a:avLst/>
          </a:prstGeom>
          <a:noFill/>
        </p:spPr>
        <p:txBody>
          <a:bodyPr wrap="none" rtlCol="0">
            <a:spAutoFit/>
          </a:bodyPr>
          <a:lstStyle/>
          <a:p>
            <a:r>
              <a:rPr lang="en-US" dirty="0" smtClean="0"/>
              <a:t>See: Three signs of a miserable job by </a:t>
            </a:r>
            <a:r>
              <a:rPr lang="en-US" dirty="0" smtClean="0"/>
              <a:t>Patrick </a:t>
            </a:r>
            <a:r>
              <a:rPr lang="en-US" dirty="0" err="1" smtClean="0"/>
              <a:t>Lencioni</a:t>
            </a:r>
            <a:endParaRPr lang="en-US" dirty="0"/>
          </a:p>
        </p:txBody>
      </p:sp>
      <p:graphicFrame>
        <p:nvGraphicFramePr>
          <p:cNvPr id="7" name="Diagram 6"/>
          <p:cNvGraphicFramePr/>
          <p:nvPr>
            <p:extLst/>
          </p:nvPr>
        </p:nvGraphicFramePr>
        <p:xfrm>
          <a:off x="1871014" y="109696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p:cNvGrpSpPr/>
          <p:nvPr/>
        </p:nvGrpSpPr>
        <p:grpSpPr>
          <a:xfrm>
            <a:off x="4804523" y="1096963"/>
            <a:ext cx="2260981" cy="1808784"/>
            <a:chOff x="2933509" y="1881"/>
            <a:chExt cx="2260981" cy="1808784"/>
          </a:xfrm>
        </p:grpSpPr>
        <p:sp>
          <p:nvSpPr>
            <p:cNvPr id="9" name="Rounded Rectangle 8"/>
            <p:cNvSpPr/>
            <p:nvPr/>
          </p:nvSpPr>
          <p:spPr>
            <a:xfrm>
              <a:off x="2933509" y="1881"/>
              <a:ext cx="2260981" cy="1808784"/>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Rounded Rectangle 4"/>
            <p:cNvSpPr txBox="1"/>
            <p:nvPr/>
          </p:nvSpPr>
          <p:spPr>
            <a:xfrm>
              <a:off x="2986486" y="54858"/>
              <a:ext cx="2155027" cy="17028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1435" tIns="51435" rIns="51435" bIns="51435" numCol="1" spcCol="1270" anchor="ctr" anchorCtr="0">
              <a:noAutofit/>
            </a:bodyPr>
            <a:lstStyle/>
            <a:p>
              <a:pPr lvl="0" algn="ctr" defTabSz="1200150">
                <a:lnSpc>
                  <a:spcPct val="90000"/>
                </a:lnSpc>
                <a:spcBef>
                  <a:spcPct val="0"/>
                </a:spcBef>
                <a:spcAft>
                  <a:spcPct val="35000"/>
                </a:spcAft>
              </a:pPr>
              <a:r>
                <a:rPr lang="en-US" sz="2700" kern="1200" dirty="0" smtClean="0"/>
                <a:t>immeasurable</a:t>
              </a:r>
              <a:endParaRPr lang="en-US" sz="2700" kern="1200" dirty="0"/>
            </a:p>
          </p:txBody>
        </p:sp>
      </p:grpSp>
    </p:spTree>
    <p:extLst>
      <p:ext uri="{BB962C8B-B14F-4D97-AF65-F5344CB8AC3E}">
        <p14:creationId xmlns:p14="http://schemas.microsoft.com/office/powerpoint/2010/main" val="1772594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8"/>
                                        </p:tgtEl>
                                      </p:cBhvr>
                                      <p:by x="150000" y="150000"/>
                                    </p:animScale>
                                  </p:childTnLst>
                                </p:cTn>
                              </p:par>
                              <p:par>
                                <p:cTn id="7" presetID="6" presetClass="emph" presetSubtype="0" fill="hold" grpId="0" nodeType="withEffect">
                                  <p:stCondLst>
                                    <p:cond delay="0"/>
                                  </p:stCondLst>
                                  <p:childTnLst>
                                    <p:animScale>
                                      <p:cBhvr>
                                        <p:cTn id="8" dur="2000" fill="hold"/>
                                        <p:tgtEl>
                                          <p:spTgt spid="7"/>
                                        </p:tgtEl>
                                      </p:cBhvr>
                                      <p:by x="50000" y="50000"/>
                                    </p:animScale>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grpId="1" nodeType="clickEffect">
                                  <p:stCondLst>
                                    <p:cond delay="0"/>
                                  </p:stCondLst>
                                  <p:childTnLst>
                                    <p:animMotion origin="layout" path="M 0 0 L 0 0.25 E" pathEditMode="relative" ptsTypes="">
                                      <p:cBhvr>
                                        <p:cTn id="12"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Graphic spid="7" grpId="1">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Down time outside of SLA</a:t>
            </a:r>
          </a:p>
          <a:p>
            <a:r>
              <a:rPr lang="en-US" dirty="0" smtClean="0"/>
              <a:t>Customer dissatisfaction</a:t>
            </a:r>
          </a:p>
          <a:p>
            <a:r>
              <a:rPr lang="en-US" dirty="0" smtClean="0"/>
              <a:t>Long mean time to repair/recover (MTTR)</a:t>
            </a:r>
          </a:p>
          <a:p>
            <a:r>
              <a:rPr lang="en-US" dirty="0" smtClean="0"/>
              <a:t>Unacceptable </a:t>
            </a:r>
            <a:r>
              <a:rPr lang="en-US" dirty="0" smtClean="0"/>
              <a:t>Cost of change</a:t>
            </a:r>
          </a:p>
          <a:p>
            <a:r>
              <a:rPr lang="en-US" dirty="0" smtClean="0"/>
              <a:t>Missed deadlines</a:t>
            </a:r>
          </a:p>
          <a:p>
            <a:r>
              <a:rPr lang="en-US" dirty="0" smtClean="0"/>
              <a:t>High employee turnover</a:t>
            </a:r>
            <a:endParaRPr lang="en-US" dirty="0"/>
          </a:p>
          <a:p>
            <a:r>
              <a:rPr lang="en-US" dirty="0" smtClean="0"/>
              <a:t>Large releases that still lack expected functionality and </a:t>
            </a:r>
            <a:r>
              <a:rPr lang="en-US" dirty="0" smtClean="0"/>
              <a:t>quality</a:t>
            </a:r>
          </a:p>
          <a:p>
            <a:r>
              <a:rPr lang="en-US" dirty="0" smtClean="0"/>
              <a:t>…</a:t>
            </a:r>
            <a:endParaRPr lang="en-US" dirty="0" smtClean="0"/>
          </a:p>
        </p:txBody>
      </p:sp>
      <p:sp>
        <p:nvSpPr>
          <p:cNvPr id="3" name="Title 2"/>
          <p:cNvSpPr>
            <a:spLocks noGrp="1"/>
          </p:cNvSpPr>
          <p:nvPr>
            <p:ph type="title"/>
          </p:nvPr>
        </p:nvSpPr>
        <p:spPr/>
        <p:txBody>
          <a:bodyPr>
            <a:normAutofit fontScale="90000"/>
          </a:bodyPr>
          <a:lstStyle/>
          <a:p>
            <a:r>
              <a:rPr lang="en-US" dirty="0" smtClean="0"/>
              <a:t>Symptoms Leading to Measurement</a:t>
            </a:r>
            <a:endParaRPr lang="en-US" dirty="0"/>
          </a:p>
        </p:txBody>
      </p:sp>
    </p:spTree>
    <p:extLst>
      <p:ext uri="{BB962C8B-B14F-4D97-AF65-F5344CB8AC3E}">
        <p14:creationId xmlns:p14="http://schemas.microsoft.com/office/powerpoint/2010/main" val="150320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7" name="Shape 57"/>
          <p:cNvSpPr txBox="1">
            <a:spLocks noGrp="1"/>
          </p:cNvSpPr>
          <p:nvPr>
            <p:ph idx="1"/>
          </p:nvPr>
        </p:nvSpPr>
        <p:spPr>
          <a:xfrm>
            <a:off x="838729" y="1246075"/>
            <a:ext cx="10515600" cy="4351338"/>
          </a:xfrm>
          <a:prstGeom prst="rect">
            <a:avLst/>
          </a:prstGeom>
        </p:spPr>
        <p:txBody>
          <a:bodyPr vert="horz" lIns="121900" tIns="121900" rIns="121900" bIns="121900" rtlCol="0" anchor="t" anchorCtr="0">
            <a:noAutofit/>
          </a:bodyPr>
          <a:lstStyle/>
          <a:p>
            <a:pPr marL="609585" indent="-304792">
              <a:lnSpc>
                <a:spcPct val="100000"/>
              </a:lnSpc>
              <a:buChar char="●"/>
            </a:pPr>
            <a:r>
              <a:rPr lang="en" b="1" dirty="0"/>
              <a:t>Complexity </a:t>
            </a:r>
            <a:r>
              <a:rPr lang="en" dirty="0"/>
              <a:t>- Measuring too many things</a:t>
            </a:r>
          </a:p>
          <a:p>
            <a:pPr marL="609585" indent="-304792">
              <a:lnSpc>
                <a:spcPct val="100000"/>
              </a:lnSpc>
              <a:buChar char="●"/>
            </a:pPr>
            <a:r>
              <a:rPr lang="en" b="1" dirty="0"/>
              <a:t>Gamed </a:t>
            </a:r>
            <a:r>
              <a:rPr lang="en" dirty="0"/>
              <a:t>- Disconnected business and engineering measures</a:t>
            </a:r>
          </a:p>
          <a:p>
            <a:pPr marL="609585" indent="-304792">
              <a:lnSpc>
                <a:spcPct val="100000"/>
              </a:lnSpc>
              <a:buChar char="●"/>
            </a:pPr>
            <a:r>
              <a:rPr lang="en" b="1" dirty="0"/>
              <a:t>Misleading </a:t>
            </a:r>
            <a:r>
              <a:rPr lang="en" dirty="0"/>
              <a:t>- Emphasizing activities (process) rather than outcomes (products)</a:t>
            </a:r>
          </a:p>
          <a:p>
            <a:pPr marL="609585" indent="-304792">
              <a:lnSpc>
                <a:spcPct val="100000"/>
              </a:lnSpc>
              <a:buChar char="●"/>
            </a:pPr>
            <a:r>
              <a:rPr lang="en" b="1" dirty="0"/>
              <a:t>Rejected </a:t>
            </a:r>
            <a:r>
              <a:rPr lang="en" dirty="0"/>
              <a:t>- Prioritizing individual performance over team productivity</a:t>
            </a:r>
          </a:p>
          <a:p>
            <a:pPr marL="609585" indent="-304792">
              <a:lnSpc>
                <a:spcPct val="100000"/>
              </a:lnSpc>
              <a:buChar char="●"/>
            </a:pPr>
            <a:r>
              <a:rPr lang="en" b="1" dirty="0"/>
              <a:t>Simplistic </a:t>
            </a:r>
            <a:r>
              <a:rPr lang="en" dirty="0"/>
              <a:t>- Emphasizing values over trends</a:t>
            </a:r>
          </a:p>
          <a:p>
            <a:pPr marL="609585" indent="-304792">
              <a:lnSpc>
                <a:spcPct val="100000"/>
              </a:lnSpc>
              <a:buChar char="●"/>
            </a:pPr>
            <a:r>
              <a:rPr lang="en" b="1" dirty="0"/>
              <a:t>Dishonest </a:t>
            </a:r>
            <a:r>
              <a:rPr lang="en" dirty="0"/>
              <a:t>- Treating current values and targets as ground </a:t>
            </a:r>
            <a:r>
              <a:rPr lang="en" dirty="0" smtClean="0"/>
              <a:t>truth</a:t>
            </a:r>
          </a:p>
          <a:p>
            <a:pPr marL="609585" indent="-304792">
              <a:lnSpc>
                <a:spcPct val="100000"/>
              </a:lnSpc>
              <a:buChar char="●"/>
            </a:pPr>
            <a:endParaRPr lang="en" dirty="0" smtClean="0"/>
          </a:p>
          <a:p>
            <a:pPr>
              <a:buNone/>
            </a:pPr>
            <a:endParaRPr dirty="0"/>
          </a:p>
        </p:txBody>
      </p:sp>
      <p:sp>
        <p:nvSpPr>
          <p:cNvPr id="56" name="Shape 56"/>
          <p:cNvSpPr txBox="1">
            <a:spLocks noGrp="1"/>
          </p:cNvSpPr>
          <p:nvPr>
            <p:ph type="title"/>
          </p:nvPr>
        </p:nvSpPr>
        <p:spPr>
          <a:xfrm>
            <a:off x="431801" y="-115910"/>
            <a:ext cx="11329456" cy="808241"/>
          </a:xfrm>
          <a:prstGeom prst="rect">
            <a:avLst/>
          </a:prstGeom>
        </p:spPr>
        <p:txBody>
          <a:bodyPr vert="horz" lIns="121900" tIns="121900" rIns="121900" bIns="121900" rtlCol="0" anchor="t" anchorCtr="0">
            <a:noAutofit/>
          </a:bodyPr>
          <a:lstStyle/>
          <a:p>
            <a:r>
              <a:rPr lang="en" sz="3200" dirty="0"/>
              <a:t>Have You Ever Experienced These?</a:t>
            </a:r>
            <a:r>
              <a:rPr lang="en" dirty="0"/>
              <a:t> </a:t>
            </a:r>
          </a:p>
        </p:txBody>
      </p:sp>
    </p:spTree>
    <p:extLst>
      <p:ext uri="{BB962C8B-B14F-4D97-AF65-F5344CB8AC3E}">
        <p14:creationId xmlns:p14="http://schemas.microsoft.com/office/powerpoint/2010/main" val="4230531813"/>
      </p:ext>
    </p:extLst>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31801" y="-1084903"/>
            <a:ext cx="11329456" cy="1090810"/>
          </a:xfrm>
        </p:spPr>
        <p:txBody>
          <a:bodyPr>
            <a:normAutofit/>
          </a:bodyPr>
          <a:lstStyle/>
          <a:p>
            <a:r>
              <a:rPr lang="en-US" dirty="0" smtClean="0"/>
              <a:t>Why Measure?</a:t>
            </a:r>
            <a:endParaRPr lang="en-US" dirty="0"/>
          </a:p>
        </p:txBody>
      </p:sp>
      <p:graphicFrame>
        <p:nvGraphicFramePr>
          <p:cNvPr id="4" name="Diagram 3"/>
          <p:cNvGraphicFramePr/>
          <p:nvPr>
            <p:extLst>
              <p:ext uri="{D42A27DB-BD31-4B8C-83A1-F6EECF244321}">
                <p14:modId xmlns:p14="http://schemas.microsoft.com/office/powerpoint/2010/main" val="1120350196"/>
              </p:ext>
            </p:extLst>
          </p:nvPr>
        </p:nvGraphicFramePr>
        <p:xfrm>
          <a:off x="1008404" y="307650"/>
          <a:ext cx="9750751" cy="62050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1473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mtClean="0"/>
              <a:t>A Myriad of Choices</a:t>
            </a:r>
            <a:endParaRPr lang="en-US" dirty="0"/>
          </a:p>
        </p:txBody>
      </p:sp>
      <p:pic>
        <p:nvPicPr>
          <p:cNvPr id="8" name="Picture 7"/>
          <p:cNvPicPr>
            <a:picLocks noChangeAspect="1"/>
          </p:cNvPicPr>
          <p:nvPr/>
        </p:nvPicPr>
        <p:blipFill>
          <a:blip r:embed="rId3">
            <a:clrChange>
              <a:clrFrom>
                <a:srgbClr val="FFFFFF"/>
              </a:clrFrom>
              <a:clrTo>
                <a:srgbClr val="FFFFFF">
                  <a:alpha val="0"/>
                </a:srgbClr>
              </a:clrTo>
            </a:clrChange>
          </a:blip>
          <a:stretch>
            <a:fillRect/>
          </a:stretch>
        </p:blipFill>
        <p:spPr>
          <a:xfrm>
            <a:off x="12929815" y="893605"/>
            <a:ext cx="5693698" cy="3971038"/>
          </a:xfrm>
          <a:prstGeom prst="rect">
            <a:avLst/>
          </a:prstGeom>
          <a:noFill/>
        </p:spPr>
      </p:pic>
      <p:pic>
        <p:nvPicPr>
          <p:cNvPr id="9" name="Picture 8"/>
          <p:cNvPicPr>
            <a:picLocks noChangeAspect="1"/>
          </p:cNvPicPr>
          <p:nvPr/>
        </p:nvPicPr>
        <p:blipFill rotWithShape="1">
          <a:blip r:embed="rId4">
            <a:clrChange>
              <a:clrFrom>
                <a:srgbClr val="FFFFFF"/>
              </a:clrFrom>
              <a:clrTo>
                <a:srgbClr val="FFFFFF">
                  <a:alpha val="0"/>
                </a:srgbClr>
              </a:clrTo>
            </a:clrChange>
          </a:blip>
          <a:srcRect t="10617"/>
          <a:stretch/>
        </p:blipFill>
        <p:spPr>
          <a:xfrm>
            <a:off x="13224409" y="5574133"/>
            <a:ext cx="6833517" cy="4615357"/>
          </a:xfrm>
          <a:prstGeom prst="rect">
            <a:avLst/>
          </a:prstGeom>
          <a:effectLst>
            <a:reflection endPos="1000" dist="50800" dir="5400000" sy="-100000" algn="bl" rotWithShape="0"/>
          </a:effec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3242" y="692331"/>
            <a:ext cx="9786574" cy="5900840"/>
          </a:xfrm>
          <a:prstGeom prst="rect">
            <a:avLst/>
          </a:prstGeom>
        </p:spPr>
      </p:pic>
      <p:sp>
        <p:nvSpPr>
          <p:cNvPr id="6" name="Rectangle 5"/>
          <p:cNvSpPr/>
          <p:nvPr/>
        </p:nvSpPr>
        <p:spPr>
          <a:xfrm>
            <a:off x="2351401" y="2539038"/>
            <a:ext cx="7490256" cy="2123658"/>
          </a:xfrm>
          <a:prstGeom prst="rect">
            <a:avLst/>
          </a:prstGeom>
          <a:ln/>
        </p:spPr>
        <p:style>
          <a:lnRef idx="1">
            <a:schemeClr val="accent4"/>
          </a:lnRef>
          <a:fillRef idx="2">
            <a:schemeClr val="accent4"/>
          </a:fillRef>
          <a:effectRef idx="1">
            <a:schemeClr val="accent4"/>
          </a:effectRef>
          <a:fontRef idx="minor">
            <a:schemeClr val="dk1"/>
          </a:fontRef>
        </p:style>
        <p:txBody>
          <a:bodyPr wrap="none">
            <a:spAutoFit/>
          </a:bodyPr>
          <a:lstStyle/>
          <a:p>
            <a:pPr algn="ctr"/>
            <a:r>
              <a:rPr lang="en-US" sz="6600" b="1" smtClean="0">
                <a:ln w="12700" cmpd="sng">
                  <a:noFill/>
                  <a:prstDash val="solid"/>
                </a:ln>
                <a:solidFill>
                  <a:schemeClr val="accent2">
                    <a:lumMod val="50000"/>
                  </a:schemeClr>
                </a:solidFill>
              </a:rPr>
              <a:t>List see </a:t>
            </a:r>
            <a:r>
              <a:rPr lang="en-US" sz="6600" b="1" dirty="0" smtClean="0">
                <a:ln w="12700" cmpd="sng">
                  <a:noFill/>
                  <a:prstDash val="solid"/>
                </a:ln>
                <a:solidFill>
                  <a:schemeClr val="accent2">
                    <a:lumMod val="50000"/>
                  </a:schemeClr>
                </a:solidFill>
              </a:rPr>
              <a:t/>
            </a:r>
            <a:br>
              <a:rPr lang="en-US" sz="6600" b="1" dirty="0" smtClean="0">
                <a:ln w="12700" cmpd="sng">
                  <a:noFill/>
                  <a:prstDash val="solid"/>
                </a:ln>
                <a:solidFill>
                  <a:schemeClr val="accent2">
                    <a:lumMod val="50000"/>
                  </a:schemeClr>
                </a:solidFill>
              </a:rPr>
            </a:br>
            <a:r>
              <a:rPr lang="en-US" sz="6600" b="1" dirty="0" smtClean="0">
                <a:ln w="12700" cmpd="sng">
                  <a:noFill/>
                  <a:prstDash val="solid"/>
                </a:ln>
                <a:solidFill>
                  <a:schemeClr val="accent2">
                    <a:lumMod val="50000"/>
                  </a:schemeClr>
                </a:solidFill>
              </a:rPr>
              <a:t>Itl.tc/</a:t>
            </a:r>
            <a:r>
              <a:rPr lang="en-US" sz="6600" b="1" dirty="0" err="1" smtClean="0">
                <a:ln w="12700" cmpd="sng">
                  <a:noFill/>
                  <a:prstDash val="solid"/>
                </a:ln>
                <a:solidFill>
                  <a:schemeClr val="accent2">
                    <a:lumMod val="50000"/>
                  </a:schemeClr>
                </a:solidFill>
              </a:rPr>
              <a:t>DevOpsMetrics</a:t>
            </a:r>
            <a:endParaRPr lang="en-US" sz="6600" b="1" dirty="0">
              <a:ln w="12700" cmpd="sng">
                <a:noFill/>
                <a:prstDash val="solid"/>
              </a:ln>
              <a:solidFill>
                <a:schemeClr val="accent2">
                  <a:lumMod val="50000"/>
                </a:schemeClr>
              </a:solidFill>
            </a:endParaRPr>
          </a:p>
        </p:txBody>
      </p:sp>
    </p:spTree>
    <p:extLst>
      <p:ext uri="{BB962C8B-B14F-4D97-AF65-F5344CB8AC3E}">
        <p14:creationId xmlns:p14="http://schemas.microsoft.com/office/powerpoint/2010/main" val="11725630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mtClean="0"/>
              <a:t>A Myriad of Choices</a:t>
            </a:r>
            <a:endParaRPr lang="en-US" dirty="0"/>
          </a:p>
        </p:txBody>
      </p:sp>
      <p:pic>
        <p:nvPicPr>
          <p:cNvPr id="8" name="Picture 7"/>
          <p:cNvPicPr>
            <a:picLocks noChangeAspect="1"/>
          </p:cNvPicPr>
          <p:nvPr/>
        </p:nvPicPr>
        <p:blipFill>
          <a:blip r:embed="rId3">
            <a:clrChange>
              <a:clrFrom>
                <a:srgbClr val="FFFFFF"/>
              </a:clrFrom>
              <a:clrTo>
                <a:srgbClr val="FFFFFF">
                  <a:alpha val="0"/>
                </a:srgbClr>
              </a:clrTo>
            </a:clrChange>
          </a:blip>
          <a:stretch>
            <a:fillRect/>
          </a:stretch>
        </p:blipFill>
        <p:spPr>
          <a:xfrm>
            <a:off x="12929815" y="893605"/>
            <a:ext cx="5693698" cy="3971038"/>
          </a:xfrm>
          <a:prstGeom prst="rect">
            <a:avLst/>
          </a:prstGeom>
          <a:noFill/>
        </p:spPr>
      </p:pic>
      <p:pic>
        <p:nvPicPr>
          <p:cNvPr id="9" name="Picture 8"/>
          <p:cNvPicPr>
            <a:picLocks noChangeAspect="1"/>
          </p:cNvPicPr>
          <p:nvPr/>
        </p:nvPicPr>
        <p:blipFill rotWithShape="1">
          <a:blip r:embed="rId4">
            <a:clrChange>
              <a:clrFrom>
                <a:srgbClr val="FFFFFF"/>
              </a:clrFrom>
              <a:clrTo>
                <a:srgbClr val="FFFFFF">
                  <a:alpha val="0"/>
                </a:srgbClr>
              </a:clrTo>
            </a:clrChange>
          </a:blip>
          <a:srcRect t="10617"/>
          <a:stretch/>
        </p:blipFill>
        <p:spPr>
          <a:xfrm>
            <a:off x="13224409" y="5574133"/>
            <a:ext cx="6833517" cy="4615357"/>
          </a:xfrm>
          <a:prstGeom prst="rect">
            <a:avLst/>
          </a:prstGeom>
          <a:effectLst>
            <a:reflection endPos="1000" dist="50800" dir="5400000" sy="-100000" algn="bl" rotWithShape="0"/>
          </a:effectLst>
        </p:spPr>
      </p:pic>
      <p:pic>
        <p:nvPicPr>
          <p:cNvPr id="4" name="Picture 3"/>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2887" y="692331"/>
            <a:ext cx="10107284" cy="5908160"/>
          </a:xfrm>
          <a:prstGeom prst="rect">
            <a:avLst/>
          </a:prstGeom>
        </p:spPr>
      </p:pic>
    </p:spTree>
    <p:extLst>
      <p:ext uri="{BB962C8B-B14F-4D97-AF65-F5344CB8AC3E}">
        <p14:creationId xmlns:p14="http://schemas.microsoft.com/office/powerpoint/2010/main" val="17409105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INCLMASTER" val="1"/>
  <p:tag name="SLIDESPERROW" val="3"/>
  <p:tag name="THUMBWIDTH" val="160"/>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lliTect_main.potx" id="{AA4F8810-D2BC-4165-BE89-7AF3C75607D4}" vid="{9A112194-EA22-4B99-8FCD-513D526017FD}"/>
    </a:ext>
  </a:extLst>
</a:theme>
</file>

<file path=ppt/theme/theme2.xml><?xml version="1.0" encoding="utf-8"?>
<a:theme xmlns:a="http://schemas.openxmlformats.org/drawingml/2006/main" name="Dark Theme">
  <a:themeElements>
    <a:clrScheme name="Custom 5">
      <a:dk1>
        <a:srgbClr val="FFFFFF"/>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lliTect_main.potx" id="{AA4F8810-D2BC-4165-BE89-7AF3C75607D4}" vid="{A1785C67-CDD0-47F2-B1E3-5F9D45E4E560}"/>
    </a:ext>
  </a:extLst>
</a:theme>
</file>

<file path=ppt/theme/theme3.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1585</TotalTime>
  <Words>1000</Words>
  <Application>Microsoft Office PowerPoint</Application>
  <PresentationFormat>Widescreen</PresentationFormat>
  <Paragraphs>179</Paragraphs>
  <Slides>23</Slides>
  <Notes>19</Notes>
  <HiddenSlides>5</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23</vt:i4>
      </vt:variant>
    </vt:vector>
  </HeadingPairs>
  <TitlesOfParts>
    <vt:vector size="35" baseType="lpstr">
      <vt:lpstr>Adobe Fangsong Std R</vt:lpstr>
      <vt:lpstr>Arial</vt:lpstr>
      <vt:lpstr>Calibri</vt:lpstr>
      <vt:lpstr>Calibri Light</vt:lpstr>
      <vt:lpstr>Consolas</vt:lpstr>
      <vt:lpstr>Perpetua</vt:lpstr>
      <vt:lpstr>Segoe UI</vt:lpstr>
      <vt:lpstr>Segoe UI Light</vt:lpstr>
      <vt:lpstr>Times New Roman</vt:lpstr>
      <vt:lpstr>Wingdings</vt:lpstr>
      <vt:lpstr>Office Theme</vt:lpstr>
      <vt:lpstr>Dark Theme</vt:lpstr>
      <vt:lpstr>PowerPoint Presentation</vt:lpstr>
      <vt:lpstr>About Us</vt:lpstr>
      <vt:lpstr>PowerPoint Presentation</vt:lpstr>
      <vt:lpstr>Why Measure?</vt:lpstr>
      <vt:lpstr>Symptoms Leading to Measurement</vt:lpstr>
      <vt:lpstr>Have You Ever Experienced These? </vt:lpstr>
      <vt:lpstr>Why Measure?</vt:lpstr>
      <vt:lpstr>A Myriad of Choices</vt:lpstr>
      <vt:lpstr>A Myriad of Choices</vt:lpstr>
      <vt:lpstr>A Categorization of choices</vt:lpstr>
      <vt:lpstr>Category Dimensions</vt:lpstr>
      <vt:lpstr>Lead Time = Process Time + Wait Time</vt:lpstr>
      <vt:lpstr>A Organization Based Myriad of Choices</vt:lpstr>
      <vt:lpstr>A Lifecycle of Metrics that Mater</vt:lpstr>
      <vt:lpstr>Perspective</vt:lpstr>
      <vt:lpstr>Principles of Measurement </vt:lpstr>
      <vt:lpstr>Measure Efficiency, Effectiveness and Culture to Optimize DevOps Transformations White Paper</vt:lpstr>
      <vt:lpstr>Scenarios In Metrics Whitepaper</vt:lpstr>
      <vt:lpstr>Contributors</vt:lpstr>
      <vt:lpstr>Takeaways</vt:lpstr>
      <vt:lpstr>PowerPoint Presentation</vt:lpstr>
      <vt:lpstr>About Us</vt:lpstr>
      <vt:lpstr>Clients</vt:lpstr>
    </vt:vector>
  </TitlesOfParts>
  <Company/>
  <LinksUpToDate>false</LinksUpToDate>
  <SharedDoc>false</SharedDoc>
  <HyperlinkBase>www.presentationload.com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Instructions (delete this slide)</dc:title>
  <dc:creator>Zac Jones</dc:creator>
  <dc:description>Professional PowerPoint templates for download</dc:description>
  <cp:lastModifiedBy>Mark Michaelis - Personal</cp:lastModifiedBy>
  <cp:revision>79</cp:revision>
  <cp:lastPrinted>2012-08-02T08:42:10Z</cp:lastPrinted>
  <dcterms:created xsi:type="dcterms:W3CDTF">2015-02-06T00:19:20Z</dcterms:created>
  <dcterms:modified xsi:type="dcterms:W3CDTF">2015-10-20T17:27:25Z</dcterms:modified>
</cp:coreProperties>
</file>